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0"/>
  </p:notesMasterIdLst>
  <p:handoutMasterIdLst>
    <p:handoutMasterId r:id="rId31"/>
  </p:handoutMasterIdLst>
  <p:sldIdLst>
    <p:sldId id="256" r:id="rId5"/>
    <p:sldId id="265" r:id="rId6"/>
    <p:sldId id="258" r:id="rId7"/>
    <p:sldId id="267" r:id="rId8"/>
    <p:sldId id="266" r:id="rId9"/>
    <p:sldId id="270" r:id="rId10"/>
    <p:sldId id="288" r:id="rId11"/>
    <p:sldId id="289" r:id="rId12"/>
    <p:sldId id="269" r:id="rId13"/>
    <p:sldId id="282" r:id="rId14"/>
    <p:sldId id="283" r:id="rId15"/>
    <p:sldId id="271" r:id="rId16"/>
    <p:sldId id="284" r:id="rId17"/>
    <p:sldId id="285" r:id="rId18"/>
    <p:sldId id="272" r:id="rId19"/>
    <p:sldId id="286" r:id="rId20"/>
    <p:sldId id="287" r:id="rId21"/>
    <p:sldId id="278" r:id="rId22"/>
    <p:sldId id="273" r:id="rId23"/>
    <p:sldId id="274" r:id="rId24"/>
    <p:sldId id="275" r:id="rId25"/>
    <p:sldId id="276" r:id="rId26"/>
    <p:sldId id="277" r:id="rId27"/>
    <p:sldId id="280" r:id="rId28"/>
    <p:sldId id="281" r:id="rId29"/>
  </p:sldIdLst>
  <p:sldSz cx="9144000" cy="5143500" type="screen16x9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86" userDrawn="1">
          <p15:clr>
            <a:srgbClr val="A4A3A4"/>
          </p15:clr>
        </p15:guide>
        <p15:guide id="2" orient="horz" pos="553" userDrawn="1">
          <p15:clr>
            <a:srgbClr val="A4A3A4"/>
          </p15:clr>
        </p15:guide>
        <p15:guide id="3" orient="horz" pos="1800" userDrawn="1">
          <p15:clr>
            <a:srgbClr val="A4A3A4"/>
          </p15:clr>
        </p15:guide>
        <p15:guide id="4" orient="horz" pos="2934" userDrawn="1">
          <p15:clr>
            <a:srgbClr val="A4A3A4"/>
          </p15:clr>
        </p15:guide>
        <p15:guide id="5" pos="2940" userDrawn="1">
          <p15:clr>
            <a:srgbClr val="A4A3A4"/>
          </p15:clr>
        </p15:guide>
        <p15:guide id="6" pos="2832" userDrawn="1">
          <p15:clr>
            <a:srgbClr val="A4A3A4"/>
          </p15:clr>
        </p15:guide>
        <p15:guide id="7" pos="5538" userDrawn="1">
          <p15:clr>
            <a:srgbClr val="A4A3A4"/>
          </p15:clr>
        </p15:guide>
        <p15:guide id="8" pos="23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ABE7"/>
    <a:srgbClr val="7FD5F3"/>
    <a:srgbClr val="BFEAF9"/>
    <a:srgbClr val="1179BF"/>
    <a:srgbClr val="81BCDF"/>
    <a:srgbClr val="004D7A"/>
    <a:srgbClr val="7FA5BC"/>
    <a:srgbClr val="DD0C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napToObjects="1">
      <p:cViewPr varScale="1">
        <p:scale>
          <a:sx n="108" d="100"/>
          <a:sy n="108" d="100"/>
        </p:scale>
        <p:origin x="758" y="77"/>
      </p:cViewPr>
      <p:guideLst>
        <p:guide orient="horz" pos="1686"/>
        <p:guide orient="horz" pos="553"/>
        <p:guide orient="horz" pos="1800"/>
        <p:guide orient="horz" pos="2934"/>
        <p:guide pos="2940"/>
        <p:guide pos="2832"/>
        <p:guide pos="5538"/>
        <p:guide pos="234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5" d="100"/>
          <a:sy n="85" d="100"/>
        </p:scale>
        <p:origin x="-3834" y="-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sz="1000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581487-DED7-4908-9A01-0A45EDCB1D6C}" type="datetimeFigureOut">
              <a:rPr lang="de-DE" sz="1000" smtClean="0"/>
              <a:t>30.10.2022</a:t>
            </a:fld>
            <a:endParaRPr lang="de-DE" sz="100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sz="100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42A22D-1E89-46D3-A8B1-76349A9A3E3A}" type="slidenum">
              <a:rPr lang="de-DE" sz="1000" smtClean="0"/>
              <a:t>‹#›</a:t>
            </a:fld>
            <a:endParaRPr lang="de-DE" sz="1000"/>
          </a:p>
        </p:txBody>
      </p:sp>
    </p:spTree>
    <p:extLst>
      <p:ext uri="{BB962C8B-B14F-4D97-AF65-F5344CB8AC3E}">
        <p14:creationId xmlns:p14="http://schemas.microsoft.com/office/powerpoint/2010/main" val="527662289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60363" y="360363"/>
            <a:ext cx="6119812" cy="3443287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360000" y="3960000"/>
            <a:ext cx="6120000" cy="4860000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887522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D61B4C21-2AF8-4513-9A88-12DEBB551087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2262257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00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1pPr>
    <a:lvl2pPr marL="216000" indent="-216000" algn="l" defTabSz="914400" rtl="0" eaLnBrk="1" latinLnBrk="0" hangingPunct="1">
      <a:buClr>
        <a:schemeClr val="tx2"/>
      </a:buClr>
      <a:buFont typeface="Tahoma" panose="020B060403050404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2pPr>
    <a:lvl3pPr marL="432000" indent="-216000" algn="l" defTabSz="914400" rtl="0" eaLnBrk="1" latinLnBrk="0" hangingPunct="1">
      <a:buClr>
        <a:schemeClr val="tx2"/>
      </a:buClr>
      <a:buFont typeface="Tahoma" panose="020B060403050404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3pPr>
    <a:lvl4pPr marL="648000" indent="-216000" algn="l" defTabSz="914400" rtl="0" eaLnBrk="1" latinLnBrk="0" hangingPunct="1">
      <a:buClr>
        <a:schemeClr val="tx2"/>
      </a:buClr>
      <a:buFont typeface="Tahoma" panose="020B060403050404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4pPr>
    <a:lvl5pPr marL="864000" indent="-216000" algn="l" defTabSz="914400" rtl="0" eaLnBrk="1" latinLnBrk="0" hangingPunct="1">
      <a:buClr>
        <a:schemeClr val="tx2"/>
      </a:buClr>
      <a:buFont typeface="Tahoma" panose="020B060403050404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B4C21-2AF8-4513-9A88-12DEBB551087}" type="slidenum">
              <a:rPr lang="de-DE" smtClean="0"/>
              <a:t>1</a:t>
            </a:fld>
            <a:endParaRPr lang="de-DE"/>
          </a:p>
        </p:txBody>
      </p:sp>
      <p:sp>
        <p:nvSpPr>
          <p:cNvPr id="10" name="Folienbildplatzhalter 9"/>
          <p:cNvSpPr>
            <a:spLocks noGrp="1" noRot="1" noChangeAspect="1"/>
          </p:cNvSpPr>
          <p:nvPr>
            <p:ph type="sldImg"/>
          </p:nvPr>
        </p:nvSpPr>
        <p:spPr>
          <a:xfrm>
            <a:off x="360363" y="360363"/>
            <a:ext cx="6119812" cy="3443287"/>
          </a:xfrm>
        </p:spPr>
      </p:sp>
      <p:sp>
        <p:nvSpPr>
          <p:cNvPr id="11" name="Notizenplatzhalter 10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71869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9144000" cy="5144400"/>
          </a:xfrm>
          <a:prstGeom prst="rect">
            <a:avLst/>
          </a:prstGeom>
          <a:gradFill>
            <a:gsLst>
              <a:gs pos="0">
                <a:srgbClr val="1179BF"/>
              </a:gs>
              <a:gs pos="50000">
                <a:srgbClr val="004D7A"/>
              </a:gs>
              <a:gs pos="100000">
                <a:srgbClr val="001024"/>
              </a:gs>
            </a:gsLst>
            <a:lin ang="5400000" scaled="0"/>
          </a:gradFill>
          <a:ln w="127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000" tIns="90000" rIns="9000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base">
              <a:spcAft>
                <a:spcPct val="0"/>
              </a:spcAft>
            </a:pPr>
            <a:endParaRPr lang="de-DE" sz="1200" dirty="0" err="1">
              <a:solidFill>
                <a:srgbClr val="000000"/>
              </a:solidFill>
              <a:cs typeface="Tahoma" pitchFamily="34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59999" y="1484884"/>
            <a:ext cx="8424000" cy="1057982"/>
          </a:xfrm>
        </p:spPr>
        <p:txBody>
          <a:bodyPr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0" y="0"/>
            <a:ext cx="3600" cy="3599"/>
          </a:xfrm>
        </p:spPr>
        <p:txBody>
          <a:bodyPr/>
          <a:lstStyle>
            <a:lvl1pPr marL="0" indent="0" algn="ctr">
              <a:buNone/>
              <a:defRPr sz="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359999" y="2729931"/>
            <a:ext cx="8424000" cy="252000"/>
          </a:xfr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de-DE" dirty="0"/>
          </a:p>
        </p:txBody>
      </p:sp>
      <p:pic>
        <p:nvPicPr>
          <p:cNvPr id="8" name="Grafik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998" y="438150"/>
            <a:ext cx="864000" cy="8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528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ts val="800"/>
              </a:lnSpc>
            </a:pPr>
            <a:endParaRPr lang="de-DE">
              <a:solidFill>
                <a:srgbClr val="000000"/>
              </a:solidFill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pPr>
              <a:lnSpc>
                <a:spcPts val="800"/>
              </a:lnSpc>
            </a:pPr>
            <a:fld id="{D985BC7C-F6A2-4FED-9217-735A5E10A319}" type="slidenum">
              <a:rPr lang="de-DE" smtClean="0"/>
              <a:pPr>
                <a:lnSpc>
                  <a:spcPts val="800"/>
                </a:lnSpc>
              </a:pPr>
              <a:t>‹#›</a:t>
            </a:fld>
            <a:endParaRPr lang="de-DE"/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12"/>
          </p:nvPr>
        </p:nvSpPr>
        <p:spPr>
          <a:xfrm>
            <a:off x="0" y="864002"/>
            <a:ext cx="9144000" cy="3780000"/>
          </a:xfrm>
          <a:solidFill>
            <a:schemeClr val="bg2"/>
          </a:solidFill>
        </p:spPr>
        <p:txBody>
          <a:bodyPr vert="horz" lIns="0" tIns="0" rIns="0" bIns="0" rtlCol="0">
            <a:noAutofit/>
          </a:bodyPr>
          <a:lstStyle>
            <a:lvl1pPr>
              <a:defRPr lang="de-DE"/>
            </a:lvl1pPr>
          </a:lstStyle>
          <a:p>
            <a:pPr lvl="0"/>
            <a:r>
              <a:rPr lang="en-US"/>
              <a:t>Click icon to add picture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045328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39375-43AA-4A5D-B991-4343C4570BC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784309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39375-43AA-4A5D-B991-4343C4570BC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927813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Picture I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60364" y="143956"/>
            <a:ext cx="8424001" cy="5938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7" name="Inhaltsplatzhalter 3"/>
          <p:cNvSpPr>
            <a:spLocks noGrp="1"/>
          </p:cNvSpPr>
          <p:nvPr>
            <p:ph idx="13"/>
          </p:nvPr>
        </p:nvSpPr>
        <p:spPr>
          <a:xfrm>
            <a:off x="4661096" y="864002"/>
            <a:ext cx="4122000" cy="378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39375-43AA-4A5D-B991-4343C4570BCB}" type="slidenum">
              <a:rPr lang="de-DE" smtClean="0"/>
              <a:t>‹#›</a:t>
            </a:fld>
            <a:endParaRPr lang="de-DE"/>
          </a:p>
        </p:txBody>
      </p:sp>
      <p:sp>
        <p:nvSpPr>
          <p:cNvPr id="8" name="Bildplatzhalter 2">
            <a:extLst>
              <a:ext uri="{FF2B5EF4-FFF2-40B4-BE49-F238E27FC236}">
                <a16:creationId xmlns:a16="http://schemas.microsoft.com/office/drawing/2014/main" id="{68002865-4DF0-4DF0-9A0B-10DDC8EA3CE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60005" y="864003"/>
            <a:ext cx="4122737" cy="3780000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500132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two Pictures I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60364" y="143956"/>
            <a:ext cx="8424001" cy="5938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7" name="Inhaltsplatzhalter 3"/>
          <p:cNvSpPr>
            <a:spLocks noGrp="1"/>
          </p:cNvSpPr>
          <p:nvPr>
            <p:ph idx="13"/>
          </p:nvPr>
        </p:nvSpPr>
        <p:spPr>
          <a:xfrm>
            <a:off x="4661096" y="864002"/>
            <a:ext cx="4122000" cy="378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39375-43AA-4A5D-B991-4343C4570BCB}" type="slidenum">
              <a:rPr lang="de-DE" smtClean="0"/>
              <a:t>‹#›</a:t>
            </a:fld>
            <a:endParaRPr lang="de-DE"/>
          </a:p>
        </p:txBody>
      </p:sp>
      <p:sp>
        <p:nvSpPr>
          <p:cNvPr id="9" name="Bildplatzhalter 1">
            <a:extLst>
              <a:ext uri="{FF2B5EF4-FFF2-40B4-BE49-F238E27FC236}">
                <a16:creationId xmlns:a16="http://schemas.microsoft.com/office/drawing/2014/main" id="{3D9FB89A-7413-4EB9-968E-FD2E7383E9B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60004" y="863999"/>
            <a:ext cx="4122737" cy="1800000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10" name="Bildplatzhalter 2">
            <a:extLst>
              <a:ext uri="{FF2B5EF4-FFF2-40B4-BE49-F238E27FC236}">
                <a16:creationId xmlns:a16="http://schemas.microsoft.com/office/drawing/2014/main" id="{719FEAE7-3FB4-4550-84CA-2F14276DF78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60004" y="2844000"/>
            <a:ext cx="4122737" cy="1800000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218758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60364" y="143956"/>
            <a:ext cx="8424001" cy="5938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60003" y="2844000"/>
            <a:ext cx="4122737" cy="180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7" name="Inhaltsplatzhalter 3"/>
          <p:cNvSpPr>
            <a:spLocks noGrp="1"/>
          </p:cNvSpPr>
          <p:nvPr>
            <p:ph idx="13"/>
          </p:nvPr>
        </p:nvSpPr>
        <p:spPr>
          <a:xfrm>
            <a:off x="4661096" y="864002"/>
            <a:ext cx="4122000" cy="378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39375-43AA-4A5D-B991-4343C4570BCB}" type="slidenum">
              <a:rPr lang="de-DE" smtClean="0"/>
              <a:t>‹#›</a:t>
            </a:fld>
            <a:endParaRPr lang="de-DE"/>
          </a:p>
        </p:txBody>
      </p:sp>
      <p:sp>
        <p:nvSpPr>
          <p:cNvPr id="8" name="Bildplatzhalter 1">
            <a:extLst>
              <a:ext uri="{FF2B5EF4-FFF2-40B4-BE49-F238E27FC236}">
                <a16:creationId xmlns:a16="http://schemas.microsoft.com/office/drawing/2014/main" id="{4244940D-BCF9-4854-A262-67E8EFBBB0C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60004" y="863999"/>
            <a:ext cx="4122737" cy="1800000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688563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two Pictures II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60364" y="143956"/>
            <a:ext cx="8424001" cy="5938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7" name="Inhaltsplatzhalter 3"/>
          <p:cNvSpPr>
            <a:spLocks noGrp="1"/>
          </p:cNvSpPr>
          <p:nvPr>
            <p:ph idx="13"/>
          </p:nvPr>
        </p:nvSpPr>
        <p:spPr>
          <a:xfrm>
            <a:off x="4661096" y="864002"/>
            <a:ext cx="4122000" cy="378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39375-43AA-4A5D-B991-4343C4570BCB}" type="slidenum">
              <a:rPr lang="de-DE" smtClean="0"/>
              <a:t>‹#›</a:t>
            </a:fld>
            <a:endParaRPr lang="de-DE"/>
          </a:p>
        </p:txBody>
      </p:sp>
      <p:sp>
        <p:nvSpPr>
          <p:cNvPr id="9" name="Bildplatzhalter 1">
            <a:extLst>
              <a:ext uri="{FF2B5EF4-FFF2-40B4-BE49-F238E27FC236}">
                <a16:creationId xmlns:a16="http://schemas.microsoft.com/office/drawing/2014/main" id="{3D9FB89A-7413-4EB9-968E-FD2E7383E9B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60003" y="864000"/>
            <a:ext cx="1980000" cy="3780000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10" name="Bildplatzhalter 2">
            <a:extLst>
              <a:ext uri="{FF2B5EF4-FFF2-40B4-BE49-F238E27FC236}">
                <a16:creationId xmlns:a16="http://schemas.microsoft.com/office/drawing/2014/main" id="{719FEAE7-3FB4-4550-84CA-2F14276DF78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502741" y="864002"/>
            <a:ext cx="1980000" cy="3780000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3465751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four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60364" y="143956"/>
            <a:ext cx="8424001" cy="5938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7" name="Inhaltsplatzhalter 3"/>
          <p:cNvSpPr>
            <a:spLocks noGrp="1"/>
          </p:cNvSpPr>
          <p:nvPr>
            <p:ph idx="13"/>
          </p:nvPr>
        </p:nvSpPr>
        <p:spPr>
          <a:xfrm>
            <a:off x="4661096" y="864002"/>
            <a:ext cx="4122000" cy="378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39375-43AA-4A5D-B991-4343C4570BCB}" type="slidenum">
              <a:rPr lang="de-DE" smtClean="0"/>
              <a:t>‹#›</a:t>
            </a:fld>
            <a:endParaRPr lang="de-DE"/>
          </a:p>
        </p:txBody>
      </p:sp>
      <p:sp>
        <p:nvSpPr>
          <p:cNvPr id="9" name="Bildplatzhalter 1">
            <a:extLst>
              <a:ext uri="{FF2B5EF4-FFF2-40B4-BE49-F238E27FC236}">
                <a16:creationId xmlns:a16="http://schemas.microsoft.com/office/drawing/2014/main" id="{3D9FB89A-7413-4EB9-968E-FD2E7383E9B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60003" y="863999"/>
            <a:ext cx="1980000" cy="1799444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10" name="Bildplatzhalter 2">
            <a:extLst>
              <a:ext uri="{FF2B5EF4-FFF2-40B4-BE49-F238E27FC236}">
                <a16:creationId xmlns:a16="http://schemas.microsoft.com/office/drawing/2014/main" id="{719FEAE7-3FB4-4550-84CA-2F14276DF78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502741" y="864001"/>
            <a:ext cx="1980000" cy="1799444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de-DE" dirty="0"/>
          </a:p>
        </p:txBody>
      </p:sp>
      <p:sp>
        <p:nvSpPr>
          <p:cNvPr id="14" name="Bildplatzhalter 3">
            <a:extLst>
              <a:ext uri="{FF2B5EF4-FFF2-40B4-BE49-F238E27FC236}">
                <a16:creationId xmlns:a16="http://schemas.microsoft.com/office/drawing/2014/main" id="{76A22173-963E-47DA-BA5E-830D62C65C4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60004" y="2844557"/>
            <a:ext cx="1980000" cy="1799444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15" name="Bildplatzhalter 4">
            <a:extLst>
              <a:ext uri="{FF2B5EF4-FFF2-40B4-BE49-F238E27FC236}">
                <a16:creationId xmlns:a16="http://schemas.microsoft.com/office/drawing/2014/main" id="{B6940BFB-5824-458B-B1F2-E9406433E6B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2502741" y="2844557"/>
            <a:ext cx="1980000" cy="1799444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2116605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two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60364" y="143956"/>
            <a:ext cx="8424001" cy="5938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A8E6E9FE-CE6E-4809-89BC-5C2FBA8FD11E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360004" y="2843999"/>
            <a:ext cx="4122737" cy="180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7" name="Inhaltsplatzhalter 3"/>
          <p:cNvSpPr>
            <a:spLocks noGrp="1"/>
          </p:cNvSpPr>
          <p:nvPr>
            <p:ph idx="13"/>
          </p:nvPr>
        </p:nvSpPr>
        <p:spPr>
          <a:xfrm>
            <a:off x="4661096" y="864002"/>
            <a:ext cx="4122000" cy="378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39375-43AA-4A5D-B991-4343C4570BCB}" type="slidenum">
              <a:rPr lang="de-DE" smtClean="0"/>
              <a:t>‹#›</a:t>
            </a:fld>
            <a:endParaRPr lang="de-DE"/>
          </a:p>
        </p:txBody>
      </p:sp>
      <p:sp>
        <p:nvSpPr>
          <p:cNvPr id="9" name="Bildplatzhalter 1">
            <a:extLst>
              <a:ext uri="{FF2B5EF4-FFF2-40B4-BE49-F238E27FC236}">
                <a16:creationId xmlns:a16="http://schemas.microsoft.com/office/drawing/2014/main" id="{3D9FB89A-7413-4EB9-968E-FD2E7383E9B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60003" y="863999"/>
            <a:ext cx="1980000" cy="1799444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10" name="Bildplatzhalter 2">
            <a:extLst>
              <a:ext uri="{FF2B5EF4-FFF2-40B4-BE49-F238E27FC236}">
                <a16:creationId xmlns:a16="http://schemas.microsoft.com/office/drawing/2014/main" id="{719FEAE7-3FB4-4550-84CA-2F14276DF78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502741" y="864001"/>
            <a:ext cx="1980000" cy="1799444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5844500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Key Me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60364" y="143956"/>
            <a:ext cx="8424001" cy="5938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7" name="Inhaltsplatzhalter 3"/>
          <p:cNvSpPr>
            <a:spLocks noGrp="1"/>
          </p:cNvSpPr>
          <p:nvPr>
            <p:ph idx="13" hasCustomPrompt="1"/>
          </p:nvPr>
        </p:nvSpPr>
        <p:spPr>
          <a:xfrm>
            <a:off x="360002" y="4104168"/>
            <a:ext cx="8424000" cy="539833"/>
          </a:xfrm>
        </p:spPr>
        <p:txBody>
          <a:bodyPr/>
          <a:lstStyle>
            <a:lvl2pPr marL="0" indent="0">
              <a:buNone/>
              <a:defRPr/>
            </a:lvl2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39375-43AA-4A5D-B991-4343C4570BCB}" type="slidenum">
              <a:rPr lang="de-DE" smtClean="0"/>
              <a:t>‹#›</a:t>
            </a:fld>
            <a:endParaRPr lang="de-DE"/>
          </a:p>
        </p:txBody>
      </p:sp>
      <p:sp>
        <p:nvSpPr>
          <p:cNvPr id="8" name="Bildplatzhalter 2">
            <a:extLst>
              <a:ext uri="{FF2B5EF4-FFF2-40B4-BE49-F238E27FC236}">
                <a16:creationId xmlns:a16="http://schemas.microsoft.com/office/drawing/2014/main" id="{68002865-4DF0-4DF0-9A0B-10DDC8EA3CE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60002" y="864001"/>
            <a:ext cx="8424000" cy="2879111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143574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39375-43AA-4A5D-B991-4343C4570BC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4823574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OnePag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60364" y="143956"/>
            <a:ext cx="4122737" cy="988702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AE839375-43AA-4A5D-B991-4343C4570BCB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3B23CF99-FA45-4D2B-9C4A-45F0852BC6AC}"/>
              </a:ext>
            </a:extLst>
          </p:cNvPr>
          <p:cNvSpPr/>
          <p:nvPr userDrawn="1"/>
        </p:nvSpPr>
        <p:spPr>
          <a:xfrm>
            <a:off x="366150" y="1584945"/>
            <a:ext cx="4122737" cy="3059056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</a:ln>
          <a:effectLst>
            <a:outerShdw blurRad="127000" algn="ctr" rotWithShape="0">
              <a:prstClr val="black">
                <a:alpha val="20000"/>
              </a:prstClr>
            </a:outerShdw>
          </a:effectLst>
        </p:spPr>
        <p:txBody>
          <a:bodyPr rot="0" spcFirstLastPara="0" vertOverflow="overflow" horzOverflow="overflow" vert="horz" wrap="square" lIns="90000" tIns="90000" rIns="9000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kern="0" cap="none" spc="0" normalizeH="0" baseline="0" noProof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+mn-ea"/>
              <a:cs typeface="Tahoma" pitchFamily="34" charset="0"/>
            </a:endParaRPr>
          </a:p>
        </p:txBody>
      </p: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01BC1947-F90E-4108-BDBE-CB4CEDB4EE14}"/>
              </a:ext>
            </a:extLst>
          </p:cNvPr>
          <p:cNvGrpSpPr/>
          <p:nvPr userDrawn="1"/>
        </p:nvGrpSpPr>
        <p:grpSpPr>
          <a:xfrm>
            <a:off x="360005" y="1334741"/>
            <a:ext cx="4122737" cy="309862"/>
            <a:chOff x="360004" y="1268893"/>
            <a:chExt cx="4122737" cy="309958"/>
          </a:xfrm>
        </p:grpSpPr>
        <p:sp>
          <p:nvSpPr>
            <p:cNvPr id="17" name="TextBox 4">
              <a:extLst>
                <a:ext uri="{FF2B5EF4-FFF2-40B4-BE49-F238E27FC236}">
                  <a16:creationId xmlns:a16="http://schemas.microsoft.com/office/drawing/2014/main" id="{AC4EEC6B-33B4-4AFA-AB2D-9019D9F42416}"/>
                </a:ext>
              </a:extLst>
            </p:cNvPr>
            <p:cNvSpPr txBox="1"/>
            <p:nvPr userDrawn="1"/>
          </p:nvSpPr>
          <p:spPr>
            <a:xfrm>
              <a:off x="360004" y="1268893"/>
              <a:ext cx="985039" cy="309958"/>
            </a:xfrm>
            <a:prstGeom prst="rect">
              <a:avLst/>
            </a:prstGeom>
            <a:noFill/>
          </p:spPr>
          <p:txBody>
            <a:bodyPr wrap="square" lIns="0" tIns="46800" rIns="90000" bIns="46800" rtlCol="0">
              <a:spAutoFit/>
            </a:bodyPr>
            <a:lstStyle/>
            <a:p>
              <a:pPr marL="0" marR="0" indent="0" algn="l" defTabSz="91440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Clr>
                  <a:schemeClr val="tx2"/>
                </a:buClr>
                <a:buSzTx/>
                <a:buFont typeface="Tahoma" panose="020B0604030504040204" pitchFamily="34" charset="0"/>
                <a:buNone/>
                <a:tabLst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</a:rPr>
                <a:t>KEY FACTS</a:t>
              </a:r>
            </a:p>
          </p:txBody>
        </p:sp>
        <p:cxnSp>
          <p:nvCxnSpPr>
            <p:cNvPr id="18" name="Straight Connector 8">
              <a:extLst>
                <a:ext uri="{FF2B5EF4-FFF2-40B4-BE49-F238E27FC236}">
                  <a16:creationId xmlns:a16="http://schemas.microsoft.com/office/drawing/2014/main" id="{EEC636F3-CF5B-4F9E-A7A2-6CE23B22CEE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350741" y="1505965"/>
              <a:ext cx="3132000" cy="0"/>
            </a:xfrm>
            <a:prstGeom prst="line">
              <a:avLst/>
            </a:prstGeom>
            <a:noFill/>
            <a:ln w="6350" cap="rnd" cmpd="sng" algn="ctr">
              <a:solidFill>
                <a:srgbClr val="00ABE7"/>
              </a:solidFill>
              <a:prstDash val="solid"/>
              <a:round/>
            </a:ln>
            <a:effectLst/>
          </p:spPr>
        </p:cxnSp>
      </p:grpSp>
      <p:sp>
        <p:nvSpPr>
          <p:cNvPr id="19" name="Textplatzhalter 1">
            <a:extLst>
              <a:ext uri="{FF2B5EF4-FFF2-40B4-BE49-F238E27FC236}">
                <a16:creationId xmlns:a16="http://schemas.microsoft.com/office/drawing/2014/main" id="{E34BF2C1-6858-4258-9D7A-6932A422D05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60005" y="1853628"/>
            <a:ext cx="4122737" cy="323900"/>
          </a:xfrm>
        </p:spPr>
        <p:txBody>
          <a:bodyPr lIns="72000" rIns="72000" anchor="b" anchorCtr="0"/>
          <a:lstStyle>
            <a:lvl1pPr>
              <a:defRPr sz="1400" b="1">
                <a:solidFill>
                  <a:schemeClr val="tx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Fact</a:t>
            </a:r>
          </a:p>
        </p:txBody>
      </p:sp>
      <p:sp>
        <p:nvSpPr>
          <p:cNvPr id="22" name="Textplatzhalter 2">
            <a:extLst>
              <a:ext uri="{FF2B5EF4-FFF2-40B4-BE49-F238E27FC236}">
                <a16:creationId xmlns:a16="http://schemas.microsoft.com/office/drawing/2014/main" id="{6B0EAC18-56A4-4F9D-B791-1276F33D43D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60005" y="2243620"/>
            <a:ext cx="4122737" cy="431867"/>
          </a:xfrm>
        </p:spPr>
        <p:txBody>
          <a:bodyPr lIns="72000" rIns="72000"/>
          <a:lstStyle>
            <a:lvl1pPr>
              <a:defRPr>
                <a:solidFill>
                  <a:schemeClr val="tx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 err="1"/>
              <a:t>Subline</a:t>
            </a:r>
            <a:br>
              <a:rPr lang="de-DE" dirty="0"/>
            </a:br>
            <a:r>
              <a:rPr lang="de-DE" dirty="0"/>
              <a:t>Line 2</a:t>
            </a:r>
          </a:p>
        </p:txBody>
      </p:sp>
      <p:sp>
        <p:nvSpPr>
          <p:cNvPr id="23" name="Textplatzhalter 3">
            <a:extLst>
              <a:ext uri="{FF2B5EF4-FFF2-40B4-BE49-F238E27FC236}">
                <a16:creationId xmlns:a16="http://schemas.microsoft.com/office/drawing/2014/main" id="{F2E5AA21-A336-4144-AC1B-55B16A0EDFA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60005" y="2804160"/>
            <a:ext cx="4122737" cy="323900"/>
          </a:xfrm>
        </p:spPr>
        <p:txBody>
          <a:bodyPr lIns="72000" rIns="72000" anchor="b" anchorCtr="0"/>
          <a:lstStyle>
            <a:lvl1pPr>
              <a:defRPr sz="1400" b="1">
                <a:solidFill>
                  <a:schemeClr val="tx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Fact</a:t>
            </a:r>
          </a:p>
        </p:txBody>
      </p:sp>
      <p:sp>
        <p:nvSpPr>
          <p:cNvPr id="20" name="Textplatzhalter 4">
            <a:extLst>
              <a:ext uri="{FF2B5EF4-FFF2-40B4-BE49-F238E27FC236}">
                <a16:creationId xmlns:a16="http://schemas.microsoft.com/office/drawing/2014/main" id="{D680C08A-C4D9-4C2D-BBA2-205BA49B9DE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60005" y="3194153"/>
            <a:ext cx="4122737" cy="431867"/>
          </a:xfrm>
        </p:spPr>
        <p:txBody>
          <a:bodyPr lIns="72000" rIns="72000"/>
          <a:lstStyle>
            <a:lvl1pPr>
              <a:defRPr>
                <a:solidFill>
                  <a:schemeClr val="tx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 err="1"/>
              <a:t>Subline</a:t>
            </a:r>
            <a:br>
              <a:rPr lang="de-DE" dirty="0"/>
            </a:br>
            <a:r>
              <a:rPr lang="de-DE" dirty="0"/>
              <a:t>Line 2</a:t>
            </a:r>
          </a:p>
        </p:txBody>
      </p:sp>
      <p:sp>
        <p:nvSpPr>
          <p:cNvPr id="21" name="Textplatzhalter 5">
            <a:extLst>
              <a:ext uri="{FF2B5EF4-FFF2-40B4-BE49-F238E27FC236}">
                <a16:creationId xmlns:a16="http://schemas.microsoft.com/office/drawing/2014/main" id="{D25774EB-F94F-4196-AA22-F826674E86B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60005" y="3775158"/>
            <a:ext cx="4122737" cy="323900"/>
          </a:xfrm>
        </p:spPr>
        <p:txBody>
          <a:bodyPr lIns="72000" rIns="72000" anchor="b" anchorCtr="0"/>
          <a:lstStyle>
            <a:lvl1pPr>
              <a:defRPr sz="1400" b="1">
                <a:solidFill>
                  <a:schemeClr val="tx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Fact</a:t>
            </a:r>
          </a:p>
        </p:txBody>
      </p:sp>
      <p:sp>
        <p:nvSpPr>
          <p:cNvPr id="24" name="Textplatzhalter 6">
            <a:extLst>
              <a:ext uri="{FF2B5EF4-FFF2-40B4-BE49-F238E27FC236}">
                <a16:creationId xmlns:a16="http://schemas.microsoft.com/office/drawing/2014/main" id="{38C27363-3949-4BEF-A58D-7A9F9BB72FB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60005" y="4144687"/>
            <a:ext cx="4122737" cy="431867"/>
          </a:xfrm>
        </p:spPr>
        <p:txBody>
          <a:bodyPr lIns="72000" rIns="72000"/>
          <a:lstStyle>
            <a:lvl1pPr>
              <a:defRPr>
                <a:solidFill>
                  <a:schemeClr val="tx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 err="1"/>
              <a:t>Subline</a:t>
            </a:r>
            <a:br>
              <a:rPr lang="de-DE" dirty="0"/>
            </a:br>
            <a:r>
              <a:rPr lang="de-DE" dirty="0"/>
              <a:t>Line 2</a:t>
            </a:r>
          </a:p>
        </p:txBody>
      </p:sp>
      <p:sp>
        <p:nvSpPr>
          <p:cNvPr id="27" name="Inhaltsplatzhalter 3">
            <a:extLst>
              <a:ext uri="{FF2B5EF4-FFF2-40B4-BE49-F238E27FC236}">
                <a16:creationId xmlns:a16="http://schemas.microsoft.com/office/drawing/2014/main" id="{DB9CCFB0-B14E-4462-8275-F6BA2DFA2D3E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661096" y="143956"/>
            <a:ext cx="4122000" cy="450004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1321039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hteck 15"/>
          <p:cNvSpPr/>
          <p:nvPr userDrawn="1"/>
        </p:nvSpPr>
        <p:spPr>
          <a:xfrm>
            <a:off x="0" y="0"/>
            <a:ext cx="9144000" cy="5144400"/>
          </a:xfrm>
          <a:prstGeom prst="rect">
            <a:avLst/>
          </a:prstGeom>
          <a:gradFill>
            <a:gsLst>
              <a:gs pos="0">
                <a:srgbClr val="1179BF"/>
              </a:gs>
              <a:gs pos="50000">
                <a:srgbClr val="004D7A"/>
              </a:gs>
              <a:gs pos="100000">
                <a:srgbClr val="001024"/>
              </a:gs>
            </a:gsLst>
            <a:lin ang="5400000" scaled="0"/>
          </a:gradFill>
          <a:ln w="127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000" tIns="90000" rIns="9000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base">
              <a:spcAft>
                <a:spcPct val="0"/>
              </a:spcAft>
            </a:pPr>
            <a:endParaRPr lang="de-DE" sz="1200" dirty="0" err="1">
              <a:solidFill>
                <a:srgbClr val="000000"/>
              </a:solidFill>
              <a:cs typeface="Tahoma" pitchFamily="34" charset="0"/>
            </a:endParaRPr>
          </a:p>
        </p:txBody>
      </p:sp>
      <p:grpSp>
        <p:nvGrpSpPr>
          <p:cNvPr id="2" name="Gruppieren 1"/>
          <p:cNvGrpSpPr/>
          <p:nvPr/>
        </p:nvGrpSpPr>
        <p:grpSpPr>
          <a:xfrm>
            <a:off x="360002" y="4722301"/>
            <a:ext cx="8424000" cy="366353"/>
            <a:chOff x="360001" y="4722299"/>
            <a:chExt cx="8424000" cy="366353"/>
          </a:xfrm>
        </p:grpSpPr>
        <p:sp>
          <p:nvSpPr>
            <p:cNvPr id="14" name="Text Box 10"/>
            <p:cNvSpPr txBox="1">
              <a:spLocks noChangeArrowheads="1"/>
            </p:cNvSpPr>
            <p:nvPr userDrawn="1"/>
          </p:nvSpPr>
          <p:spPr bwMode="black">
            <a:xfrm>
              <a:off x="7607032" y="4898308"/>
              <a:ext cx="900000" cy="926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 anchorCtr="0">
              <a:spAutoFit/>
            </a:bodyPr>
            <a:lstStyle/>
            <a:p>
              <a:pPr algn="r" fontAlgn="base">
                <a:lnSpc>
                  <a:spcPts val="8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de-DE" sz="600" dirty="0">
                  <a:solidFill>
                    <a:srgbClr val="FFFFFF"/>
                  </a:solidFill>
                </a:rPr>
                <a:t>© ZF Friedrichshafen AG</a:t>
              </a:r>
            </a:p>
          </p:txBody>
        </p:sp>
        <p:cxnSp>
          <p:nvCxnSpPr>
            <p:cNvPr id="15" name="Gerade Verbindung 14"/>
            <p:cNvCxnSpPr/>
            <p:nvPr userDrawn="1"/>
          </p:nvCxnSpPr>
          <p:spPr>
            <a:xfrm>
              <a:off x="360001" y="4722299"/>
              <a:ext cx="8424000" cy="53"/>
            </a:xfrm>
            <a:prstGeom prst="line">
              <a:avLst/>
            </a:prstGeom>
            <a:ln w="19050" cap="rnd">
              <a:solidFill>
                <a:schemeClr val="bg1"/>
              </a:soli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2" name="Grafik 11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0001" y="4800652"/>
              <a:ext cx="288000" cy="288000"/>
            </a:xfrm>
            <a:prstGeom prst="rect">
              <a:avLst/>
            </a:prstGeom>
          </p:spPr>
        </p:pic>
      </p:grpSp>
      <p:sp>
        <p:nvSpPr>
          <p:cNvPr id="22" name="Fußzeilenplatzhalter 2"/>
          <p:cNvSpPr>
            <a:spLocks noGrp="1"/>
          </p:cNvSpPr>
          <p:nvPr>
            <p:ph type="ftr" sz="quarter" idx="10"/>
          </p:nvPr>
        </p:nvSpPr>
        <p:spPr>
          <a:xfrm>
            <a:off x="929391" y="4890652"/>
            <a:ext cx="5220000" cy="108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lnSpc>
                <a:spcPts val="800"/>
              </a:lnSpc>
            </a:pPr>
            <a:endParaRPr lang="de-DE" dirty="0">
              <a:solidFill>
                <a:srgbClr val="FFFFFF"/>
              </a:solidFill>
            </a:endParaRPr>
          </a:p>
        </p:txBody>
      </p:sp>
      <p:sp>
        <p:nvSpPr>
          <p:cNvPr id="23" name="Foliennummernplatzhalter 3"/>
          <p:cNvSpPr>
            <a:spLocks noGrp="1"/>
          </p:cNvSpPr>
          <p:nvPr>
            <p:ph type="sldNum" sz="quarter" idx="11"/>
          </p:nvPr>
        </p:nvSpPr>
        <p:spPr>
          <a:xfrm>
            <a:off x="8604001" y="4890652"/>
            <a:ext cx="180000" cy="108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lnSpc>
                <a:spcPts val="800"/>
              </a:lnSpc>
            </a:pPr>
            <a:fld id="{D985BC7C-F6A2-4FED-9217-735A5E10A319}" type="slidenum">
              <a:rPr lang="de-DE" smtClean="0">
                <a:solidFill>
                  <a:srgbClr val="FFFFFF"/>
                </a:solidFill>
              </a:rPr>
              <a:pPr>
                <a:lnSpc>
                  <a:spcPts val="800"/>
                </a:lnSpc>
              </a:pPr>
              <a:t>‹#›</a:t>
            </a:fld>
            <a:endParaRPr lang="de-DE" dirty="0">
              <a:solidFill>
                <a:srgbClr val="FFFFFF"/>
              </a:solidFill>
            </a:endParaRPr>
          </a:p>
        </p:txBody>
      </p:sp>
      <p:sp>
        <p:nvSpPr>
          <p:cNvPr id="24" name="Textplatzhalter 13"/>
          <p:cNvSpPr>
            <a:spLocks noGrp="1"/>
          </p:cNvSpPr>
          <p:nvPr>
            <p:ph type="body" sz="quarter" idx="12"/>
          </p:nvPr>
        </p:nvSpPr>
        <p:spPr>
          <a:xfrm>
            <a:off x="360002" y="324642"/>
            <a:ext cx="1279615" cy="1057982"/>
          </a:xfrm>
        </p:spPr>
        <p:txBody>
          <a:bodyPr wrap="none" lIns="0" tIns="0" rIns="0" bIns="0">
            <a:noAutofit/>
          </a:bodyPr>
          <a:lstStyle>
            <a:lvl1pPr>
              <a:defRPr lang="de-DE" sz="7200" b="1" kern="0" dirty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platzhalter 12"/>
          <p:cNvSpPr>
            <a:spLocks noGrp="1"/>
          </p:cNvSpPr>
          <p:nvPr>
            <p:ph type="body" sz="quarter" idx="13"/>
          </p:nvPr>
        </p:nvSpPr>
        <p:spPr>
          <a:xfrm>
            <a:off x="359999" y="1338593"/>
            <a:ext cx="8424000" cy="461665"/>
          </a:xfrm>
          <a:noFill/>
        </p:spPr>
        <p:txBody>
          <a:bodyPr wrap="square" lIns="0" tIns="0" rIns="0" bIns="0" rtlCol="0">
            <a:noAutofit/>
          </a:bodyPr>
          <a:lstStyle>
            <a:lvl1pPr>
              <a:defRPr lang="de-DE" sz="3000" b="1" kern="1200" dirty="0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13" name="Textfeld 12" descr="NovaPathClassification"/>
          <p:cNvSpPr txBox="1"/>
          <p:nvPr userDrawn="1"/>
        </p:nvSpPr>
        <p:spPr>
          <a:xfrm>
            <a:off x="6269275" y="4887949"/>
            <a:ext cx="1260000" cy="1080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de-DE"/>
            </a:defPPr>
            <a:lvl1pPr>
              <a:defRPr sz="600"/>
            </a:lvl1pPr>
          </a:lstStyle>
          <a:p>
            <a:pPr lvl="0"/>
            <a:endParaRPr lang="en-US" sz="600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646369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and Closing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>
          <a:xfrm>
            <a:off x="0" y="0"/>
            <a:ext cx="9144000" cy="5144400"/>
          </a:xfrm>
          <a:prstGeom prst="rect">
            <a:avLst/>
          </a:prstGeom>
          <a:gradFill>
            <a:gsLst>
              <a:gs pos="0">
                <a:srgbClr val="1179BF"/>
              </a:gs>
              <a:gs pos="50000">
                <a:srgbClr val="004D7A"/>
              </a:gs>
              <a:gs pos="100000">
                <a:srgbClr val="001024"/>
              </a:gs>
            </a:gsLst>
            <a:lin ang="5400000" scaled="0"/>
          </a:gradFill>
          <a:ln w="127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000" tIns="90000" rIns="9000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base">
              <a:spcAft>
                <a:spcPct val="0"/>
              </a:spcAft>
            </a:pPr>
            <a:endParaRPr lang="de-DE" sz="1200" dirty="0" err="1">
              <a:solidFill>
                <a:srgbClr val="000000"/>
              </a:solidFill>
              <a:cs typeface="Tahoma" pitchFamily="34" charset="0"/>
            </a:endParaRPr>
          </a:p>
        </p:txBody>
      </p:sp>
      <p:sp>
        <p:nvSpPr>
          <p:cNvPr id="18" name="Textplatzhalter 12"/>
          <p:cNvSpPr>
            <a:spLocks noGrp="1"/>
          </p:cNvSpPr>
          <p:nvPr>
            <p:ph type="body" sz="quarter" idx="12"/>
          </p:nvPr>
        </p:nvSpPr>
        <p:spPr>
          <a:xfrm>
            <a:off x="360001" y="438150"/>
            <a:ext cx="6706589" cy="1057982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3600" b="1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3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3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3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3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Fußzeilenplatzhalter 2"/>
          <p:cNvSpPr>
            <a:spLocks noGrp="1"/>
          </p:cNvSpPr>
          <p:nvPr>
            <p:ph type="ftr" sz="quarter" idx="10"/>
          </p:nvPr>
        </p:nvSpPr>
        <p:spPr>
          <a:xfrm>
            <a:off x="929391" y="4890652"/>
            <a:ext cx="5220000" cy="108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lnSpc>
                <a:spcPts val="800"/>
              </a:lnSpc>
            </a:pPr>
            <a:endParaRPr lang="de-DE" dirty="0">
              <a:solidFill>
                <a:srgbClr val="FFFFFF"/>
              </a:solidFill>
            </a:endParaRPr>
          </a:p>
        </p:txBody>
      </p:sp>
      <p:sp>
        <p:nvSpPr>
          <p:cNvPr id="14" name="Foliennummernplatzhalter 3"/>
          <p:cNvSpPr>
            <a:spLocks noGrp="1"/>
          </p:cNvSpPr>
          <p:nvPr>
            <p:ph type="sldNum" sz="quarter" idx="11"/>
          </p:nvPr>
        </p:nvSpPr>
        <p:spPr>
          <a:xfrm>
            <a:off x="8604001" y="4890652"/>
            <a:ext cx="180000" cy="108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lnSpc>
                <a:spcPts val="800"/>
              </a:lnSpc>
            </a:pPr>
            <a:fld id="{D985BC7C-F6A2-4FED-9217-735A5E10A319}" type="slidenum">
              <a:rPr lang="de-DE" smtClean="0">
                <a:solidFill>
                  <a:srgbClr val="FFFFFF"/>
                </a:solidFill>
              </a:rPr>
              <a:pPr>
                <a:lnSpc>
                  <a:spcPts val="800"/>
                </a:lnSpc>
              </a:pPr>
              <a:t>‹#›</a:t>
            </a:fld>
            <a:endParaRPr lang="de-DE" dirty="0">
              <a:solidFill>
                <a:srgbClr val="FFFFFF"/>
              </a:solidFill>
            </a:endParaRPr>
          </a:p>
        </p:txBody>
      </p:sp>
      <p:grpSp>
        <p:nvGrpSpPr>
          <p:cNvPr id="16" name="Gruppieren 15"/>
          <p:cNvGrpSpPr/>
          <p:nvPr userDrawn="1"/>
        </p:nvGrpSpPr>
        <p:grpSpPr>
          <a:xfrm>
            <a:off x="360002" y="4722301"/>
            <a:ext cx="8424000" cy="366353"/>
            <a:chOff x="360001" y="4722299"/>
            <a:chExt cx="8424000" cy="366353"/>
          </a:xfrm>
        </p:grpSpPr>
        <p:sp>
          <p:nvSpPr>
            <p:cNvPr id="17" name="Text Box 10"/>
            <p:cNvSpPr txBox="1">
              <a:spLocks noChangeArrowheads="1"/>
            </p:cNvSpPr>
            <p:nvPr userDrawn="1"/>
          </p:nvSpPr>
          <p:spPr bwMode="black">
            <a:xfrm>
              <a:off x="7607032" y="4898308"/>
              <a:ext cx="900000" cy="926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 anchorCtr="0">
              <a:spAutoFit/>
            </a:bodyPr>
            <a:lstStyle/>
            <a:p>
              <a:pPr algn="r" fontAlgn="base">
                <a:lnSpc>
                  <a:spcPts val="8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de-DE" sz="600" dirty="0">
                  <a:solidFill>
                    <a:srgbClr val="FFFFFF"/>
                  </a:solidFill>
                </a:rPr>
                <a:t>© ZF Friedrichshafen AG</a:t>
              </a:r>
            </a:p>
          </p:txBody>
        </p:sp>
        <p:cxnSp>
          <p:nvCxnSpPr>
            <p:cNvPr id="20" name="Gerade Verbindung 19"/>
            <p:cNvCxnSpPr/>
            <p:nvPr userDrawn="1"/>
          </p:nvCxnSpPr>
          <p:spPr>
            <a:xfrm>
              <a:off x="360001" y="4722299"/>
              <a:ext cx="8424000" cy="53"/>
            </a:xfrm>
            <a:prstGeom prst="line">
              <a:avLst/>
            </a:prstGeom>
            <a:ln w="19050" cap="rnd">
              <a:solidFill>
                <a:schemeClr val="bg1"/>
              </a:soli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1" name="Grafik 20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0001" y="4800652"/>
              <a:ext cx="288000" cy="288000"/>
            </a:xfrm>
            <a:prstGeom prst="rect">
              <a:avLst/>
            </a:prstGeom>
          </p:spPr>
        </p:pic>
      </p:grpSp>
      <p:sp>
        <p:nvSpPr>
          <p:cNvPr id="11" name="Textfeld 10" descr="NovaPathClassification"/>
          <p:cNvSpPr txBox="1"/>
          <p:nvPr userDrawn="1"/>
        </p:nvSpPr>
        <p:spPr>
          <a:xfrm>
            <a:off x="6269275" y="4887949"/>
            <a:ext cx="1260000" cy="1080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de-DE"/>
            </a:defPPr>
            <a:lvl1pPr>
              <a:defRPr sz="600"/>
            </a:lvl1pPr>
          </a:lstStyle>
          <a:p>
            <a:pPr lvl="0"/>
            <a:endParaRPr lang="en-US" sz="600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951774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 (blu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9144000" cy="5144400"/>
          </a:xfrm>
          <a:prstGeom prst="rect">
            <a:avLst/>
          </a:prstGeom>
          <a:gradFill>
            <a:gsLst>
              <a:gs pos="0">
                <a:srgbClr val="1179BF"/>
              </a:gs>
              <a:gs pos="50000">
                <a:srgbClr val="004D7A"/>
              </a:gs>
              <a:gs pos="100000">
                <a:srgbClr val="001024"/>
              </a:gs>
            </a:gsLst>
            <a:lin ang="5400000" scaled="0"/>
          </a:gradFill>
          <a:ln w="127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000" tIns="90000" rIns="9000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base">
              <a:spcAft>
                <a:spcPct val="0"/>
              </a:spcAft>
            </a:pPr>
            <a:endParaRPr lang="de-DE" sz="1200" dirty="0" err="1">
              <a:solidFill>
                <a:srgbClr val="000000"/>
              </a:solidFill>
              <a:cs typeface="Tahoma" pitchFamily="34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E839375-43AA-4A5D-B991-4343C4570BCB}" type="slidenum">
              <a:rPr lang="de-DE" smtClean="0"/>
              <a:pPr/>
              <a:t>‹#›</a:t>
            </a:fld>
            <a:endParaRPr lang="de-DE"/>
          </a:p>
        </p:txBody>
      </p:sp>
      <p:grpSp>
        <p:nvGrpSpPr>
          <p:cNvPr id="8" name="Gruppieren 7"/>
          <p:cNvGrpSpPr/>
          <p:nvPr userDrawn="1"/>
        </p:nvGrpSpPr>
        <p:grpSpPr>
          <a:xfrm>
            <a:off x="360002" y="4722301"/>
            <a:ext cx="8424000" cy="366353"/>
            <a:chOff x="360001" y="4722299"/>
            <a:chExt cx="8424000" cy="366353"/>
          </a:xfrm>
        </p:grpSpPr>
        <p:sp>
          <p:nvSpPr>
            <p:cNvPr id="9" name="Text Box 10"/>
            <p:cNvSpPr txBox="1">
              <a:spLocks noChangeArrowheads="1"/>
            </p:cNvSpPr>
            <p:nvPr userDrawn="1"/>
          </p:nvSpPr>
          <p:spPr bwMode="black">
            <a:xfrm>
              <a:off x="7607032" y="4898308"/>
              <a:ext cx="900000" cy="926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 anchorCtr="0">
              <a:spAutoFit/>
            </a:bodyPr>
            <a:lstStyle/>
            <a:p>
              <a:pPr algn="r" fontAlgn="base">
                <a:lnSpc>
                  <a:spcPts val="8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de-DE" sz="600" dirty="0">
                  <a:solidFill>
                    <a:srgbClr val="FFFFFF"/>
                  </a:solidFill>
                </a:rPr>
                <a:t>© ZF Friedrichshafen AG</a:t>
              </a:r>
            </a:p>
          </p:txBody>
        </p:sp>
        <p:cxnSp>
          <p:nvCxnSpPr>
            <p:cNvPr id="10" name="Gerade Verbindung 9"/>
            <p:cNvCxnSpPr/>
            <p:nvPr userDrawn="1"/>
          </p:nvCxnSpPr>
          <p:spPr>
            <a:xfrm>
              <a:off x="360001" y="4722299"/>
              <a:ext cx="8424000" cy="53"/>
            </a:xfrm>
            <a:prstGeom prst="line">
              <a:avLst/>
            </a:prstGeom>
            <a:ln w="19050" cap="rnd">
              <a:solidFill>
                <a:schemeClr val="bg1"/>
              </a:soli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" name="Grafik 10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0001" y="4800652"/>
              <a:ext cx="288000" cy="288000"/>
            </a:xfrm>
            <a:prstGeom prst="rect">
              <a:avLst/>
            </a:prstGeom>
          </p:spPr>
        </p:pic>
      </p:grpSp>
      <p:sp>
        <p:nvSpPr>
          <p:cNvPr id="15" name="Textfeld 14" descr="NovaPathClassification"/>
          <p:cNvSpPr txBox="1"/>
          <p:nvPr userDrawn="1"/>
        </p:nvSpPr>
        <p:spPr>
          <a:xfrm>
            <a:off x="6269275" y="4887949"/>
            <a:ext cx="1260000" cy="1080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de-DE"/>
            </a:defPPr>
            <a:lvl1pPr>
              <a:defRPr sz="600"/>
            </a:lvl1pPr>
          </a:lstStyle>
          <a:p>
            <a:pPr lvl="0"/>
            <a:endParaRPr lang="en-US" sz="600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626264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 (blu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 userDrawn="1"/>
        </p:nvSpPr>
        <p:spPr>
          <a:xfrm>
            <a:off x="0" y="0"/>
            <a:ext cx="9144000" cy="5144400"/>
          </a:xfrm>
          <a:prstGeom prst="rect">
            <a:avLst/>
          </a:prstGeom>
          <a:gradFill>
            <a:gsLst>
              <a:gs pos="0">
                <a:srgbClr val="1179BF"/>
              </a:gs>
              <a:gs pos="50000">
                <a:srgbClr val="004D7A"/>
              </a:gs>
              <a:gs pos="100000">
                <a:srgbClr val="001024"/>
              </a:gs>
            </a:gsLst>
            <a:lin ang="5400000" scaled="0"/>
          </a:gradFill>
          <a:ln w="127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000" tIns="90000" rIns="9000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base">
              <a:spcAft>
                <a:spcPct val="0"/>
              </a:spcAft>
            </a:pPr>
            <a:endParaRPr lang="de-DE" sz="1200" dirty="0" err="1">
              <a:solidFill>
                <a:srgbClr val="000000"/>
              </a:solidFill>
              <a:cs typeface="Tahoma" pitchFamily="34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E839375-43AA-4A5D-B991-4343C4570BCB}" type="slidenum">
              <a:rPr lang="de-DE" smtClean="0"/>
              <a:pPr/>
              <a:t>‹#›</a:t>
            </a:fld>
            <a:endParaRPr lang="de-DE"/>
          </a:p>
        </p:txBody>
      </p:sp>
      <p:grpSp>
        <p:nvGrpSpPr>
          <p:cNvPr id="7" name="Gruppieren 6"/>
          <p:cNvGrpSpPr/>
          <p:nvPr userDrawn="1"/>
        </p:nvGrpSpPr>
        <p:grpSpPr>
          <a:xfrm>
            <a:off x="360002" y="4722301"/>
            <a:ext cx="8424000" cy="366353"/>
            <a:chOff x="360001" y="4722299"/>
            <a:chExt cx="8424000" cy="366353"/>
          </a:xfrm>
        </p:grpSpPr>
        <p:sp>
          <p:nvSpPr>
            <p:cNvPr id="8" name="Text Box 10"/>
            <p:cNvSpPr txBox="1">
              <a:spLocks noChangeArrowheads="1"/>
            </p:cNvSpPr>
            <p:nvPr userDrawn="1"/>
          </p:nvSpPr>
          <p:spPr bwMode="black">
            <a:xfrm>
              <a:off x="7607032" y="4898308"/>
              <a:ext cx="900000" cy="926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 anchorCtr="0">
              <a:spAutoFit/>
            </a:bodyPr>
            <a:lstStyle/>
            <a:p>
              <a:pPr algn="r" fontAlgn="base">
                <a:lnSpc>
                  <a:spcPts val="8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de-DE" sz="600" dirty="0">
                  <a:solidFill>
                    <a:srgbClr val="FFFFFF"/>
                  </a:solidFill>
                </a:rPr>
                <a:t>© ZF Friedrichshafen AG</a:t>
              </a:r>
            </a:p>
          </p:txBody>
        </p:sp>
        <p:cxnSp>
          <p:nvCxnSpPr>
            <p:cNvPr id="9" name="Gerade Verbindung 8"/>
            <p:cNvCxnSpPr/>
            <p:nvPr userDrawn="1"/>
          </p:nvCxnSpPr>
          <p:spPr>
            <a:xfrm>
              <a:off x="360001" y="4722299"/>
              <a:ext cx="8424000" cy="53"/>
            </a:xfrm>
            <a:prstGeom prst="line">
              <a:avLst/>
            </a:prstGeom>
            <a:ln w="19050" cap="rnd">
              <a:solidFill>
                <a:schemeClr val="bg1"/>
              </a:soli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" name="Grafik 9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0001" y="4800652"/>
              <a:ext cx="288000" cy="288000"/>
            </a:xfrm>
            <a:prstGeom prst="rect">
              <a:avLst/>
            </a:prstGeom>
          </p:spPr>
        </p:pic>
      </p:grpSp>
      <p:sp>
        <p:nvSpPr>
          <p:cNvPr id="15" name="Textfeld 14" descr="NovaPathClassification"/>
          <p:cNvSpPr txBox="1"/>
          <p:nvPr userDrawn="1"/>
        </p:nvSpPr>
        <p:spPr>
          <a:xfrm>
            <a:off x="6269275" y="4887949"/>
            <a:ext cx="1260000" cy="1080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de-DE"/>
            </a:defPPr>
            <a:lvl1pPr>
              <a:defRPr sz="600"/>
            </a:lvl1pPr>
          </a:lstStyle>
          <a:p>
            <a:pPr lvl="0"/>
            <a:endParaRPr lang="en-US" sz="600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836100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 (blu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 userDrawn="1"/>
        </p:nvSpPr>
        <p:spPr>
          <a:xfrm>
            <a:off x="0" y="0"/>
            <a:ext cx="9144000" cy="5144400"/>
          </a:xfrm>
          <a:prstGeom prst="rect">
            <a:avLst/>
          </a:prstGeom>
          <a:gradFill>
            <a:gsLst>
              <a:gs pos="0">
                <a:srgbClr val="1179BF"/>
              </a:gs>
              <a:gs pos="50000">
                <a:srgbClr val="004D7A"/>
              </a:gs>
              <a:gs pos="100000">
                <a:srgbClr val="001024"/>
              </a:gs>
            </a:gsLst>
            <a:lin ang="5400000" scaled="0"/>
          </a:gradFill>
          <a:ln w="127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000" tIns="90000" rIns="9000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base">
              <a:spcAft>
                <a:spcPct val="0"/>
              </a:spcAft>
            </a:pPr>
            <a:endParaRPr lang="de-DE" sz="1200" dirty="0" err="1">
              <a:solidFill>
                <a:srgbClr val="000000"/>
              </a:solidFill>
              <a:cs typeface="Tahoma" pitchFamily="34" charset="0"/>
            </a:endParaRP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E839375-43AA-4A5D-B991-4343C4570BCB}" type="slidenum">
              <a:rPr lang="de-DE" smtClean="0"/>
              <a:pPr/>
              <a:t>‹#›</a:t>
            </a:fld>
            <a:endParaRPr lang="de-DE"/>
          </a:p>
        </p:txBody>
      </p:sp>
      <p:grpSp>
        <p:nvGrpSpPr>
          <p:cNvPr id="6" name="Gruppieren 5"/>
          <p:cNvGrpSpPr/>
          <p:nvPr userDrawn="1"/>
        </p:nvGrpSpPr>
        <p:grpSpPr>
          <a:xfrm>
            <a:off x="360002" y="4722301"/>
            <a:ext cx="8424000" cy="366353"/>
            <a:chOff x="360001" y="4722299"/>
            <a:chExt cx="8424000" cy="366353"/>
          </a:xfrm>
        </p:grpSpPr>
        <p:sp>
          <p:nvSpPr>
            <p:cNvPr id="7" name="Text Box 10"/>
            <p:cNvSpPr txBox="1">
              <a:spLocks noChangeArrowheads="1"/>
            </p:cNvSpPr>
            <p:nvPr userDrawn="1"/>
          </p:nvSpPr>
          <p:spPr bwMode="black">
            <a:xfrm>
              <a:off x="7607032" y="4898308"/>
              <a:ext cx="900000" cy="926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 anchorCtr="0">
              <a:spAutoFit/>
            </a:bodyPr>
            <a:lstStyle/>
            <a:p>
              <a:pPr algn="r" fontAlgn="base">
                <a:lnSpc>
                  <a:spcPts val="8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de-DE" sz="600" dirty="0">
                  <a:solidFill>
                    <a:srgbClr val="FFFFFF"/>
                  </a:solidFill>
                </a:rPr>
                <a:t>© ZF Friedrichshafen AG</a:t>
              </a:r>
            </a:p>
          </p:txBody>
        </p:sp>
        <p:cxnSp>
          <p:nvCxnSpPr>
            <p:cNvPr id="8" name="Gerade Verbindung 7"/>
            <p:cNvCxnSpPr/>
            <p:nvPr userDrawn="1"/>
          </p:nvCxnSpPr>
          <p:spPr>
            <a:xfrm>
              <a:off x="360001" y="4722299"/>
              <a:ext cx="8424000" cy="53"/>
            </a:xfrm>
            <a:prstGeom prst="line">
              <a:avLst/>
            </a:prstGeom>
            <a:ln w="19050" cap="rnd">
              <a:solidFill>
                <a:schemeClr val="bg1"/>
              </a:soli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" name="Grafik 8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0001" y="4800652"/>
              <a:ext cx="288000" cy="288000"/>
            </a:xfrm>
            <a:prstGeom prst="rect">
              <a:avLst/>
            </a:prstGeom>
          </p:spPr>
        </p:pic>
      </p:grpSp>
      <p:sp>
        <p:nvSpPr>
          <p:cNvPr id="14" name="Textfeld 13" descr="NovaPathClassification"/>
          <p:cNvSpPr txBox="1"/>
          <p:nvPr userDrawn="1"/>
        </p:nvSpPr>
        <p:spPr>
          <a:xfrm>
            <a:off x="6269275" y="4887949"/>
            <a:ext cx="1260000" cy="1080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de-DE"/>
            </a:defPPr>
            <a:lvl1pPr>
              <a:defRPr sz="600"/>
            </a:lvl1pPr>
          </a:lstStyle>
          <a:p>
            <a:pPr lvl="0"/>
            <a:endParaRPr lang="en-US" sz="600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129918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with Picture II (blu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>
            <a:extLst>
              <a:ext uri="{FF2B5EF4-FFF2-40B4-BE49-F238E27FC236}">
                <a16:creationId xmlns:a16="http://schemas.microsoft.com/office/drawing/2014/main" id="{DBBEBD73-2CD8-46CA-9CCA-F2A581067279}"/>
              </a:ext>
            </a:extLst>
          </p:cNvPr>
          <p:cNvSpPr/>
          <p:nvPr userDrawn="1"/>
        </p:nvSpPr>
        <p:spPr>
          <a:xfrm>
            <a:off x="0" y="0"/>
            <a:ext cx="9144000" cy="5144400"/>
          </a:xfrm>
          <a:prstGeom prst="rect">
            <a:avLst/>
          </a:prstGeom>
          <a:gradFill>
            <a:gsLst>
              <a:gs pos="0">
                <a:srgbClr val="1179BF"/>
              </a:gs>
              <a:gs pos="50000">
                <a:srgbClr val="004D7A"/>
              </a:gs>
              <a:gs pos="100000">
                <a:srgbClr val="001024"/>
              </a:gs>
            </a:gsLst>
            <a:lin ang="5400000" scaled="0"/>
          </a:gradFill>
          <a:ln w="127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000" tIns="90000" rIns="9000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base">
              <a:spcAft>
                <a:spcPct val="0"/>
              </a:spcAft>
            </a:pPr>
            <a:endParaRPr lang="de-DE" sz="1200" dirty="0" err="1">
              <a:solidFill>
                <a:srgbClr val="000000"/>
              </a:solidFill>
              <a:cs typeface="Tahoma" pitchFamily="34" charset="0"/>
            </a:endParaRPr>
          </a:p>
        </p:txBody>
      </p: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12D70085-D491-4B7E-82E2-6A377FF3F9E8}"/>
              </a:ext>
            </a:extLst>
          </p:cNvPr>
          <p:cNvGrpSpPr/>
          <p:nvPr userDrawn="1"/>
        </p:nvGrpSpPr>
        <p:grpSpPr>
          <a:xfrm>
            <a:off x="360002" y="4722301"/>
            <a:ext cx="8424000" cy="366353"/>
            <a:chOff x="360001" y="4722299"/>
            <a:chExt cx="8424000" cy="366353"/>
          </a:xfrm>
        </p:grpSpPr>
        <p:sp>
          <p:nvSpPr>
            <p:cNvPr id="13" name="Text Box 10">
              <a:extLst>
                <a:ext uri="{FF2B5EF4-FFF2-40B4-BE49-F238E27FC236}">
                  <a16:creationId xmlns:a16="http://schemas.microsoft.com/office/drawing/2014/main" id="{2D9DBB93-3AFB-4553-916B-2A17CC72F7C9}"/>
                </a:ext>
              </a:extLst>
            </p:cNvPr>
            <p:cNvSpPr txBox="1">
              <a:spLocks noChangeArrowheads="1"/>
            </p:cNvSpPr>
            <p:nvPr userDrawn="1"/>
          </p:nvSpPr>
          <p:spPr bwMode="black">
            <a:xfrm>
              <a:off x="7607032" y="4898308"/>
              <a:ext cx="900000" cy="926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 anchorCtr="0">
              <a:spAutoFit/>
            </a:bodyPr>
            <a:lstStyle/>
            <a:p>
              <a:pPr algn="r" fontAlgn="base">
                <a:lnSpc>
                  <a:spcPts val="8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de-DE" sz="600" dirty="0">
                  <a:solidFill>
                    <a:srgbClr val="FFFFFF"/>
                  </a:solidFill>
                </a:rPr>
                <a:t>© ZF Friedrichshafen AG</a:t>
              </a:r>
            </a:p>
          </p:txBody>
        </p:sp>
        <p:cxnSp>
          <p:nvCxnSpPr>
            <p:cNvPr id="14" name="Gerade Verbindung 7">
              <a:extLst>
                <a:ext uri="{FF2B5EF4-FFF2-40B4-BE49-F238E27FC236}">
                  <a16:creationId xmlns:a16="http://schemas.microsoft.com/office/drawing/2014/main" id="{78246845-3A96-4A03-9FB8-0BDD36E09A19}"/>
                </a:ext>
              </a:extLst>
            </p:cNvPr>
            <p:cNvCxnSpPr/>
            <p:nvPr userDrawn="1"/>
          </p:nvCxnSpPr>
          <p:spPr>
            <a:xfrm>
              <a:off x="360001" y="4722299"/>
              <a:ext cx="8424000" cy="53"/>
            </a:xfrm>
            <a:prstGeom prst="line">
              <a:avLst/>
            </a:prstGeom>
            <a:ln w="19050" cap="rnd">
              <a:solidFill>
                <a:schemeClr val="bg1"/>
              </a:soli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5" name="Grafik 14">
              <a:extLst>
                <a:ext uri="{FF2B5EF4-FFF2-40B4-BE49-F238E27FC236}">
                  <a16:creationId xmlns:a16="http://schemas.microsoft.com/office/drawing/2014/main" id="{AC241905-1CD8-4733-9B38-2B12EF1D99B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0001" y="4800652"/>
              <a:ext cx="288000" cy="288000"/>
            </a:xfrm>
            <a:prstGeom prst="rect">
              <a:avLst/>
            </a:prstGeom>
          </p:spPr>
        </p:pic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60364" y="143956"/>
            <a:ext cx="8424001" cy="59381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7" name="Inhaltsplatzhalter 3"/>
          <p:cNvSpPr>
            <a:spLocks noGrp="1"/>
          </p:cNvSpPr>
          <p:nvPr>
            <p:ph idx="13"/>
          </p:nvPr>
        </p:nvSpPr>
        <p:spPr>
          <a:xfrm>
            <a:off x="4661096" y="864002"/>
            <a:ext cx="4122000" cy="3780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E839375-43AA-4A5D-B991-4343C4570BCB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Bildplatzhalter 2">
            <a:extLst>
              <a:ext uri="{FF2B5EF4-FFF2-40B4-BE49-F238E27FC236}">
                <a16:creationId xmlns:a16="http://schemas.microsoft.com/office/drawing/2014/main" id="{68002865-4DF0-4DF0-9A0B-10DDC8EA3CE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60005" y="864003"/>
            <a:ext cx="4122737" cy="3780000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8426149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with two Pictures II (blu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>
            <a:extLst>
              <a:ext uri="{FF2B5EF4-FFF2-40B4-BE49-F238E27FC236}">
                <a16:creationId xmlns:a16="http://schemas.microsoft.com/office/drawing/2014/main" id="{55E3D64A-3A09-41C8-A3A4-91CCF15BEED0}"/>
              </a:ext>
            </a:extLst>
          </p:cNvPr>
          <p:cNvSpPr/>
          <p:nvPr userDrawn="1"/>
        </p:nvSpPr>
        <p:spPr>
          <a:xfrm>
            <a:off x="0" y="0"/>
            <a:ext cx="9144000" cy="5144400"/>
          </a:xfrm>
          <a:prstGeom prst="rect">
            <a:avLst/>
          </a:prstGeom>
          <a:gradFill>
            <a:gsLst>
              <a:gs pos="0">
                <a:srgbClr val="1179BF"/>
              </a:gs>
              <a:gs pos="50000">
                <a:srgbClr val="004D7A"/>
              </a:gs>
              <a:gs pos="100000">
                <a:srgbClr val="001024"/>
              </a:gs>
            </a:gsLst>
            <a:lin ang="5400000" scaled="0"/>
          </a:gradFill>
          <a:ln w="127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000" tIns="90000" rIns="9000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base">
              <a:spcAft>
                <a:spcPct val="0"/>
              </a:spcAft>
            </a:pPr>
            <a:endParaRPr lang="de-DE" sz="1200" dirty="0" err="1">
              <a:solidFill>
                <a:srgbClr val="000000"/>
              </a:solidFill>
              <a:cs typeface="Tahoma" pitchFamily="34" charset="0"/>
            </a:endParaRPr>
          </a:p>
        </p:txBody>
      </p: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25751EED-6898-4C4C-8A3D-F4336D3AF0C8}"/>
              </a:ext>
            </a:extLst>
          </p:cNvPr>
          <p:cNvGrpSpPr/>
          <p:nvPr userDrawn="1"/>
        </p:nvGrpSpPr>
        <p:grpSpPr>
          <a:xfrm>
            <a:off x="360002" y="4722301"/>
            <a:ext cx="8424000" cy="366353"/>
            <a:chOff x="360001" y="4722299"/>
            <a:chExt cx="8424000" cy="366353"/>
          </a:xfrm>
        </p:grpSpPr>
        <p:sp>
          <p:nvSpPr>
            <p:cNvPr id="15" name="Text Box 10">
              <a:extLst>
                <a:ext uri="{FF2B5EF4-FFF2-40B4-BE49-F238E27FC236}">
                  <a16:creationId xmlns:a16="http://schemas.microsoft.com/office/drawing/2014/main" id="{EECED83C-AD55-4FC0-A229-F1B295606742}"/>
                </a:ext>
              </a:extLst>
            </p:cNvPr>
            <p:cNvSpPr txBox="1">
              <a:spLocks noChangeArrowheads="1"/>
            </p:cNvSpPr>
            <p:nvPr userDrawn="1"/>
          </p:nvSpPr>
          <p:spPr bwMode="black">
            <a:xfrm>
              <a:off x="7607032" y="4898308"/>
              <a:ext cx="900000" cy="926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 anchorCtr="0">
              <a:spAutoFit/>
            </a:bodyPr>
            <a:lstStyle/>
            <a:p>
              <a:pPr algn="r" fontAlgn="base">
                <a:lnSpc>
                  <a:spcPts val="8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de-DE" sz="600" dirty="0">
                  <a:solidFill>
                    <a:srgbClr val="FFFFFF"/>
                  </a:solidFill>
                </a:rPr>
                <a:t>© ZF Friedrichshafen AG</a:t>
              </a:r>
            </a:p>
          </p:txBody>
        </p:sp>
        <p:cxnSp>
          <p:nvCxnSpPr>
            <p:cNvPr id="16" name="Gerade Verbindung 7">
              <a:extLst>
                <a:ext uri="{FF2B5EF4-FFF2-40B4-BE49-F238E27FC236}">
                  <a16:creationId xmlns:a16="http://schemas.microsoft.com/office/drawing/2014/main" id="{4BE1FAAA-6F6F-4D28-A4E3-E47532F20FF8}"/>
                </a:ext>
              </a:extLst>
            </p:cNvPr>
            <p:cNvCxnSpPr/>
            <p:nvPr userDrawn="1"/>
          </p:nvCxnSpPr>
          <p:spPr>
            <a:xfrm>
              <a:off x="360001" y="4722299"/>
              <a:ext cx="8424000" cy="53"/>
            </a:xfrm>
            <a:prstGeom prst="line">
              <a:avLst/>
            </a:prstGeom>
            <a:ln w="19050" cap="rnd">
              <a:solidFill>
                <a:schemeClr val="bg1"/>
              </a:soli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Grafik 16">
              <a:extLst>
                <a:ext uri="{FF2B5EF4-FFF2-40B4-BE49-F238E27FC236}">
                  <a16:creationId xmlns:a16="http://schemas.microsoft.com/office/drawing/2014/main" id="{0BD19E2C-C0B6-46BC-A9A3-38C3644992A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0001" y="4800652"/>
              <a:ext cx="288000" cy="288000"/>
            </a:xfrm>
            <a:prstGeom prst="rect">
              <a:avLst/>
            </a:prstGeom>
          </p:spPr>
        </p:pic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60364" y="143956"/>
            <a:ext cx="8424001" cy="59381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7" name="Inhaltsplatzhalter 3"/>
          <p:cNvSpPr>
            <a:spLocks noGrp="1"/>
          </p:cNvSpPr>
          <p:nvPr>
            <p:ph idx="13"/>
          </p:nvPr>
        </p:nvSpPr>
        <p:spPr>
          <a:xfrm>
            <a:off x="4661096" y="864002"/>
            <a:ext cx="4122000" cy="3780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E839375-43AA-4A5D-B991-4343C4570BCB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9" name="Bildplatzhalter 1">
            <a:extLst>
              <a:ext uri="{FF2B5EF4-FFF2-40B4-BE49-F238E27FC236}">
                <a16:creationId xmlns:a16="http://schemas.microsoft.com/office/drawing/2014/main" id="{3D9FB89A-7413-4EB9-968E-FD2E7383E9B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60004" y="863999"/>
            <a:ext cx="4122737" cy="1800000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10" name="Bildplatzhalter 2">
            <a:extLst>
              <a:ext uri="{FF2B5EF4-FFF2-40B4-BE49-F238E27FC236}">
                <a16:creationId xmlns:a16="http://schemas.microsoft.com/office/drawing/2014/main" id="{719FEAE7-3FB4-4550-84CA-2F14276DF78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60004" y="2844000"/>
            <a:ext cx="4122737" cy="1800000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0826087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ntent with Picture (blu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>
            <a:extLst>
              <a:ext uri="{FF2B5EF4-FFF2-40B4-BE49-F238E27FC236}">
                <a16:creationId xmlns:a16="http://schemas.microsoft.com/office/drawing/2014/main" id="{DF8F4CD7-C19E-4BE9-9767-DBDB6073F4F9}"/>
              </a:ext>
            </a:extLst>
          </p:cNvPr>
          <p:cNvSpPr/>
          <p:nvPr userDrawn="1"/>
        </p:nvSpPr>
        <p:spPr>
          <a:xfrm>
            <a:off x="0" y="0"/>
            <a:ext cx="9144000" cy="5144400"/>
          </a:xfrm>
          <a:prstGeom prst="rect">
            <a:avLst/>
          </a:prstGeom>
          <a:gradFill>
            <a:gsLst>
              <a:gs pos="0">
                <a:srgbClr val="1179BF"/>
              </a:gs>
              <a:gs pos="50000">
                <a:srgbClr val="004D7A"/>
              </a:gs>
              <a:gs pos="100000">
                <a:srgbClr val="001024"/>
              </a:gs>
            </a:gsLst>
            <a:lin ang="5400000" scaled="0"/>
          </a:gradFill>
          <a:ln w="127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000" tIns="90000" rIns="9000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base">
              <a:spcAft>
                <a:spcPct val="0"/>
              </a:spcAft>
            </a:pPr>
            <a:endParaRPr lang="de-DE" sz="1200" dirty="0" err="1">
              <a:solidFill>
                <a:srgbClr val="000000"/>
              </a:solidFill>
              <a:cs typeface="Tahoma" pitchFamily="34" charset="0"/>
            </a:endParaRPr>
          </a:p>
        </p:txBody>
      </p: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4104D776-5902-4241-AB7D-91C75C6904F9}"/>
              </a:ext>
            </a:extLst>
          </p:cNvPr>
          <p:cNvGrpSpPr/>
          <p:nvPr userDrawn="1"/>
        </p:nvGrpSpPr>
        <p:grpSpPr>
          <a:xfrm>
            <a:off x="360002" y="4722301"/>
            <a:ext cx="8424000" cy="366353"/>
            <a:chOff x="360001" y="4722299"/>
            <a:chExt cx="8424000" cy="366353"/>
          </a:xfrm>
        </p:grpSpPr>
        <p:sp>
          <p:nvSpPr>
            <p:cNvPr id="13" name="Text Box 10">
              <a:extLst>
                <a:ext uri="{FF2B5EF4-FFF2-40B4-BE49-F238E27FC236}">
                  <a16:creationId xmlns:a16="http://schemas.microsoft.com/office/drawing/2014/main" id="{824F4A33-6BDB-4E6D-BF78-6687C033CEC0}"/>
                </a:ext>
              </a:extLst>
            </p:cNvPr>
            <p:cNvSpPr txBox="1">
              <a:spLocks noChangeArrowheads="1"/>
            </p:cNvSpPr>
            <p:nvPr userDrawn="1"/>
          </p:nvSpPr>
          <p:spPr bwMode="black">
            <a:xfrm>
              <a:off x="7607032" y="4898308"/>
              <a:ext cx="900000" cy="926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 anchorCtr="0">
              <a:spAutoFit/>
            </a:bodyPr>
            <a:lstStyle/>
            <a:p>
              <a:pPr algn="r" fontAlgn="base">
                <a:lnSpc>
                  <a:spcPts val="8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de-DE" sz="600" dirty="0">
                  <a:solidFill>
                    <a:srgbClr val="FFFFFF"/>
                  </a:solidFill>
                </a:rPr>
                <a:t>© ZF Friedrichshafen AG</a:t>
              </a:r>
            </a:p>
          </p:txBody>
        </p:sp>
        <p:cxnSp>
          <p:nvCxnSpPr>
            <p:cNvPr id="14" name="Gerade Verbindung 7">
              <a:extLst>
                <a:ext uri="{FF2B5EF4-FFF2-40B4-BE49-F238E27FC236}">
                  <a16:creationId xmlns:a16="http://schemas.microsoft.com/office/drawing/2014/main" id="{2EF6002E-B749-4141-A0C7-7613296C8B01}"/>
                </a:ext>
              </a:extLst>
            </p:cNvPr>
            <p:cNvCxnSpPr/>
            <p:nvPr userDrawn="1"/>
          </p:nvCxnSpPr>
          <p:spPr>
            <a:xfrm>
              <a:off x="360001" y="4722299"/>
              <a:ext cx="8424000" cy="53"/>
            </a:xfrm>
            <a:prstGeom prst="line">
              <a:avLst/>
            </a:prstGeom>
            <a:ln w="19050" cap="rnd">
              <a:solidFill>
                <a:schemeClr val="bg1"/>
              </a:soli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5" name="Grafik 14">
              <a:extLst>
                <a:ext uri="{FF2B5EF4-FFF2-40B4-BE49-F238E27FC236}">
                  <a16:creationId xmlns:a16="http://schemas.microsoft.com/office/drawing/2014/main" id="{122BE00F-EA87-4573-B0B1-056A78D7BCE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0001" y="4800652"/>
              <a:ext cx="288000" cy="288000"/>
            </a:xfrm>
            <a:prstGeom prst="rect">
              <a:avLst/>
            </a:prstGeom>
          </p:spPr>
        </p:pic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60364" y="143956"/>
            <a:ext cx="8424001" cy="59381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60003" y="2844000"/>
            <a:ext cx="4122737" cy="1800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7" name="Inhaltsplatzhalter 3"/>
          <p:cNvSpPr>
            <a:spLocks noGrp="1"/>
          </p:cNvSpPr>
          <p:nvPr>
            <p:ph idx="13"/>
          </p:nvPr>
        </p:nvSpPr>
        <p:spPr>
          <a:xfrm>
            <a:off x="4661096" y="864002"/>
            <a:ext cx="4122000" cy="3780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E839375-43AA-4A5D-B991-4343C4570BCB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Bildplatzhalter 1">
            <a:extLst>
              <a:ext uri="{FF2B5EF4-FFF2-40B4-BE49-F238E27FC236}">
                <a16:creationId xmlns:a16="http://schemas.microsoft.com/office/drawing/2014/main" id="{4244940D-BCF9-4854-A262-67E8EFBBB0C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60004" y="863999"/>
            <a:ext cx="4122737" cy="1800000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1381036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with two Pictures III (blu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>
            <a:extLst>
              <a:ext uri="{FF2B5EF4-FFF2-40B4-BE49-F238E27FC236}">
                <a16:creationId xmlns:a16="http://schemas.microsoft.com/office/drawing/2014/main" id="{9F484220-BB4A-4B3C-93FB-4F87435A1FB0}"/>
              </a:ext>
            </a:extLst>
          </p:cNvPr>
          <p:cNvSpPr/>
          <p:nvPr userDrawn="1"/>
        </p:nvSpPr>
        <p:spPr>
          <a:xfrm>
            <a:off x="0" y="0"/>
            <a:ext cx="9144000" cy="5144400"/>
          </a:xfrm>
          <a:prstGeom prst="rect">
            <a:avLst/>
          </a:prstGeom>
          <a:gradFill>
            <a:gsLst>
              <a:gs pos="0">
                <a:srgbClr val="1179BF"/>
              </a:gs>
              <a:gs pos="50000">
                <a:srgbClr val="004D7A"/>
              </a:gs>
              <a:gs pos="100000">
                <a:srgbClr val="001024"/>
              </a:gs>
            </a:gsLst>
            <a:lin ang="5400000" scaled="0"/>
          </a:gradFill>
          <a:ln w="127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000" tIns="90000" rIns="9000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base">
              <a:spcAft>
                <a:spcPct val="0"/>
              </a:spcAft>
            </a:pPr>
            <a:endParaRPr lang="de-DE" sz="1200" dirty="0" err="1">
              <a:solidFill>
                <a:srgbClr val="000000"/>
              </a:solidFill>
              <a:cs typeface="Tahoma" pitchFamily="34" charset="0"/>
            </a:endParaRPr>
          </a:p>
        </p:txBody>
      </p: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3F9D652B-6629-4C62-9442-04ECA0BE95A5}"/>
              </a:ext>
            </a:extLst>
          </p:cNvPr>
          <p:cNvGrpSpPr/>
          <p:nvPr userDrawn="1"/>
        </p:nvGrpSpPr>
        <p:grpSpPr>
          <a:xfrm>
            <a:off x="360002" y="4722301"/>
            <a:ext cx="8424000" cy="366353"/>
            <a:chOff x="360001" y="4722299"/>
            <a:chExt cx="8424000" cy="366353"/>
          </a:xfrm>
        </p:grpSpPr>
        <p:sp>
          <p:nvSpPr>
            <p:cNvPr id="15" name="Text Box 10">
              <a:extLst>
                <a:ext uri="{FF2B5EF4-FFF2-40B4-BE49-F238E27FC236}">
                  <a16:creationId xmlns:a16="http://schemas.microsoft.com/office/drawing/2014/main" id="{F00E673A-B66C-48A0-B356-7A83243FBF2A}"/>
                </a:ext>
              </a:extLst>
            </p:cNvPr>
            <p:cNvSpPr txBox="1">
              <a:spLocks noChangeArrowheads="1"/>
            </p:cNvSpPr>
            <p:nvPr userDrawn="1"/>
          </p:nvSpPr>
          <p:spPr bwMode="black">
            <a:xfrm>
              <a:off x="7607032" y="4898308"/>
              <a:ext cx="900000" cy="926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 anchorCtr="0">
              <a:spAutoFit/>
            </a:bodyPr>
            <a:lstStyle/>
            <a:p>
              <a:pPr algn="r" fontAlgn="base">
                <a:lnSpc>
                  <a:spcPts val="8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de-DE" sz="600" dirty="0">
                  <a:solidFill>
                    <a:srgbClr val="FFFFFF"/>
                  </a:solidFill>
                </a:rPr>
                <a:t>© ZF Friedrichshafen AG</a:t>
              </a:r>
            </a:p>
          </p:txBody>
        </p:sp>
        <p:cxnSp>
          <p:nvCxnSpPr>
            <p:cNvPr id="16" name="Gerade Verbindung 7">
              <a:extLst>
                <a:ext uri="{FF2B5EF4-FFF2-40B4-BE49-F238E27FC236}">
                  <a16:creationId xmlns:a16="http://schemas.microsoft.com/office/drawing/2014/main" id="{9A2A519E-DACD-4122-A760-9F374B8B9819}"/>
                </a:ext>
              </a:extLst>
            </p:cNvPr>
            <p:cNvCxnSpPr/>
            <p:nvPr userDrawn="1"/>
          </p:nvCxnSpPr>
          <p:spPr>
            <a:xfrm>
              <a:off x="360001" y="4722299"/>
              <a:ext cx="8424000" cy="53"/>
            </a:xfrm>
            <a:prstGeom prst="line">
              <a:avLst/>
            </a:prstGeom>
            <a:ln w="19050" cap="rnd">
              <a:solidFill>
                <a:schemeClr val="bg1"/>
              </a:soli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Grafik 16">
              <a:extLst>
                <a:ext uri="{FF2B5EF4-FFF2-40B4-BE49-F238E27FC236}">
                  <a16:creationId xmlns:a16="http://schemas.microsoft.com/office/drawing/2014/main" id="{F26A5605-7DA8-49BC-93D0-FE57A110DDD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0001" y="4800652"/>
              <a:ext cx="288000" cy="288000"/>
            </a:xfrm>
            <a:prstGeom prst="rect">
              <a:avLst/>
            </a:prstGeom>
          </p:spPr>
        </p:pic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60364" y="143956"/>
            <a:ext cx="8424001" cy="59381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7" name="Inhaltsplatzhalter 3"/>
          <p:cNvSpPr>
            <a:spLocks noGrp="1"/>
          </p:cNvSpPr>
          <p:nvPr>
            <p:ph idx="13"/>
          </p:nvPr>
        </p:nvSpPr>
        <p:spPr>
          <a:xfrm>
            <a:off x="4661096" y="864002"/>
            <a:ext cx="4122000" cy="3780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E839375-43AA-4A5D-B991-4343C4570BCB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9" name="Bildplatzhalter 1">
            <a:extLst>
              <a:ext uri="{FF2B5EF4-FFF2-40B4-BE49-F238E27FC236}">
                <a16:creationId xmlns:a16="http://schemas.microsoft.com/office/drawing/2014/main" id="{3D9FB89A-7413-4EB9-968E-FD2E7383E9B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60003" y="864000"/>
            <a:ext cx="1980000" cy="3780000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10" name="Bildplatzhalter 2">
            <a:extLst>
              <a:ext uri="{FF2B5EF4-FFF2-40B4-BE49-F238E27FC236}">
                <a16:creationId xmlns:a16="http://schemas.microsoft.com/office/drawing/2014/main" id="{719FEAE7-3FB4-4550-84CA-2F14276DF78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502741" y="864002"/>
            <a:ext cx="1980000" cy="3780000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29237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60364" y="143956"/>
            <a:ext cx="8424001" cy="5938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60005" y="864002"/>
            <a:ext cx="4122737" cy="378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7" name="Inhaltsplatzhalter 3"/>
          <p:cNvSpPr>
            <a:spLocks noGrp="1"/>
          </p:cNvSpPr>
          <p:nvPr>
            <p:ph idx="13"/>
          </p:nvPr>
        </p:nvSpPr>
        <p:spPr>
          <a:xfrm>
            <a:off x="4661096" y="864002"/>
            <a:ext cx="4122000" cy="378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39375-43AA-4A5D-B991-4343C4570BC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3409630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with four Pictures (blu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>
            <a:extLst>
              <a:ext uri="{FF2B5EF4-FFF2-40B4-BE49-F238E27FC236}">
                <a16:creationId xmlns:a16="http://schemas.microsoft.com/office/drawing/2014/main" id="{5B274DCC-0F14-4867-ADEB-F7738D13C862}"/>
              </a:ext>
            </a:extLst>
          </p:cNvPr>
          <p:cNvSpPr/>
          <p:nvPr userDrawn="1"/>
        </p:nvSpPr>
        <p:spPr>
          <a:xfrm>
            <a:off x="0" y="0"/>
            <a:ext cx="9144000" cy="5144400"/>
          </a:xfrm>
          <a:prstGeom prst="rect">
            <a:avLst/>
          </a:prstGeom>
          <a:gradFill>
            <a:gsLst>
              <a:gs pos="0">
                <a:srgbClr val="1179BF"/>
              </a:gs>
              <a:gs pos="50000">
                <a:srgbClr val="004D7A"/>
              </a:gs>
              <a:gs pos="100000">
                <a:srgbClr val="001024"/>
              </a:gs>
            </a:gsLst>
            <a:lin ang="5400000" scaled="0"/>
          </a:gradFill>
          <a:ln w="127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000" tIns="90000" rIns="9000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base">
              <a:spcAft>
                <a:spcPct val="0"/>
              </a:spcAft>
            </a:pPr>
            <a:endParaRPr lang="de-DE" sz="1200" dirty="0" err="1">
              <a:solidFill>
                <a:srgbClr val="000000"/>
              </a:solidFill>
              <a:cs typeface="Tahoma" pitchFamily="34" charset="0"/>
            </a:endParaRPr>
          </a:p>
        </p:txBody>
      </p: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63865197-382F-47E2-853A-CB850DF71CF0}"/>
              </a:ext>
            </a:extLst>
          </p:cNvPr>
          <p:cNvGrpSpPr/>
          <p:nvPr userDrawn="1"/>
        </p:nvGrpSpPr>
        <p:grpSpPr>
          <a:xfrm>
            <a:off x="360002" y="4722301"/>
            <a:ext cx="8424000" cy="366353"/>
            <a:chOff x="360001" y="4722299"/>
            <a:chExt cx="8424000" cy="366353"/>
          </a:xfrm>
        </p:grpSpPr>
        <p:sp>
          <p:nvSpPr>
            <p:cNvPr id="17" name="Text Box 10">
              <a:extLst>
                <a:ext uri="{FF2B5EF4-FFF2-40B4-BE49-F238E27FC236}">
                  <a16:creationId xmlns:a16="http://schemas.microsoft.com/office/drawing/2014/main" id="{7E71EFED-7D75-44F8-B256-215C26BCAEC9}"/>
                </a:ext>
              </a:extLst>
            </p:cNvPr>
            <p:cNvSpPr txBox="1">
              <a:spLocks noChangeArrowheads="1"/>
            </p:cNvSpPr>
            <p:nvPr userDrawn="1"/>
          </p:nvSpPr>
          <p:spPr bwMode="black">
            <a:xfrm>
              <a:off x="7607032" y="4898308"/>
              <a:ext cx="900000" cy="926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 anchorCtr="0">
              <a:spAutoFit/>
            </a:bodyPr>
            <a:lstStyle/>
            <a:p>
              <a:pPr algn="r" fontAlgn="base">
                <a:lnSpc>
                  <a:spcPts val="8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de-DE" sz="600" dirty="0">
                  <a:solidFill>
                    <a:srgbClr val="FFFFFF"/>
                  </a:solidFill>
                </a:rPr>
                <a:t>© ZF Friedrichshafen AG</a:t>
              </a:r>
            </a:p>
          </p:txBody>
        </p:sp>
        <p:cxnSp>
          <p:nvCxnSpPr>
            <p:cNvPr id="18" name="Gerade Verbindung 7">
              <a:extLst>
                <a:ext uri="{FF2B5EF4-FFF2-40B4-BE49-F238E27FC236}">
                  <a16:creationId xmlns:a16="http://schemas.microsoft.com/office/drawing/2014/main" id="{579EE350-38FC-42EC-AEE0-5B48EBF63D31}"/>
                </a:ext>
              </a:extLst>
            </p:cNvPr>
            <p:cNvCxnSpPr/>
            <p:nvPr userDrawn="1"/>
          </p:nvCxnSpPr>
          <p:spPr>
            <a:xfrm>
              <a:off x="360001" y="4722299"/>
              <a:ext cx="8424000" cy="53"/>
            </a:xfrm>
            <a:prstGeom prst="line">
              <a:avLst/>
            </a:prstGeom>
            <a:ln w="19050" cap="rnd">
              <a:solidFill>
                <a:schemeClr val="bg1"/>
              </a:soli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9" name="Grafik 18">
              <a:extLst>
                <a:ext uri="{FF2B5EF4-FFF2-40B4-BE49-F238E27FC236}">
                  <a16:creationId xmlns:a16="http://schemas.microsoft.com/office/drawing/2014/main" id="{37599789-2673-40F8-8C0B-D36580AB9B9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0001" y="4800652"/>
              <a:ext cx="288000" cy="288000"/>
            </a:xfrm>
            <a:prstGeom prst="rect">
              <a:avLst/>
            </a:prstGeom>
          </p:spPr>
        </p:pic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60364" y="143956"/>
            <a:ext cx="8424001" cy="59381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7" name="Inhaltsplatzhalter 3"/>
          <p:cNvSpPr>
            <a:spLocks noGrp="1"/>
          </p:cNvSpPr>
          <p:nvPr>
            <p:ph idx="13"/>
          </p:nvPr>
        </p:nvSpPr>
        <p:spPr>
          <a:xfrm>
            <a:off x="4661096" y="864002"/>
            <a:ext cx="4122000" cy="3780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E839375-43AA-4A5D-B991-4343C4570BCB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9" name="Bildplatzhalter 1">
            <a:extLst>
              <a:ext uri="{FF2B5EF4-FFF2-40B4-BE49-F238E27FC236}">
                <a16:creationId xmlns:a16="http://schemas.microsoft.com/office/drawing/2014/main" id="{3D9FB89A-7413-4EB9-968E-FD2E7383E9B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60003" y="863999"/>
            <a:ext cx="1980000" cy="1799444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10" name="Bildplatzhalter 2">
            <a:extLst>
              <a:ext uri="{FF2B5EF4-FFF2-40B4-BE49-F238E27FC236}">
                <a16:creationId xmlns:a16="http://schemas.microsoft.com/office/drawing/2014/main" id="{719FEAE7-3FB4-4550-84CA-2F14276DF78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502741" y="864001"/>
            <a:ext cx="1980000" cy="1799444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de-DE" dirty="0"/>
          </a:p>
        </p:txBody>
      </p:sp>
      <p:sp>
        <p:nvSpPr>
          <p:cNvPr id="14" name="Bildplatzhalter 3">
            <a:extLst>
              <a:ext uri="{FF2B5EF4-FFF2-40B4-BE49-F238E27FC236}">
                <a16:creationId xmlns:a16="http://schemas.microsoft.com/office/drawing/2014/main" id="{76A22173-963E-47DA-BA5E-830D62C65C4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60004" y="2844557"/>
            <a:ext cx="1980000" cy="1799444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15" name="Bildplatzhalter 4">
            <a:extLst>
              <a:ext uri="{FF2B5EF4-FFF2-40B4-BE49-F238E27FC236}">
                <a16:creationId xmlns:a16="http://schemas.microsoft.com/office/drawing/2014/main" id="{B6940BFB-5824-458B-B1F2-E9406433E6B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2502741" y="2844557"/>
            <a:ext cx="1980000" cy="1799444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8956854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ntent with two Pictures (blu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>
            <a:extLst>
              <a:ext uri="{FF2B5EF4-FFF2-40B4-BE49-F238E27FC236}">
                <a16:creationId xmlns:a16="http://schemas.microsoft.com/office/drawing/2014/main" id="{C31A0983-F2CB-4E35-A255-D2870F296B98}"/>
              </a:ext>
            </a:extLst>
          </p:cNvPr>
          <p:cNvSpPr/>
          <p:nvPr userDrawn="1"/>
        </p:nvSpPr>
        <p:spPr>
          <a:xfrm>
            <a:off x="0" y="0"/>
            <a:ext cx="9144000" cy="5144400"/>
          </a:xfrm>
          <a:prstGeom prst="rect">
            <a:avLst/>
          </a:prstGeom>
          <a:gradFill>
            <a:gsLst>
              <a:gs pos="0">
                <a:srgbClr val="1179BF"/>
              </a:gs>
              <a:gs pos="50000">
                <a:srgbClr val="004D7A"/>
              </a:gs>
              <a:gs pos="100000">
                <a:srgbClr val="001024"/>
              </a:gs>
            </a:gsLst>
            <a:lin ang="5400000" scaled="0"/>
          </a:gradFill>
          <a:ln w="127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000" tIns="90000" rIns="9000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base">
              <a:spcAft>
                <a:spcPct val="0"/>
              </a:spcAft>
            </a:pPr>
            <a:endParaRPr lang="de-DE" sz="1200" dirty="0" err="1">
              <a:solidFill>
                <a:srgbClr val="000000"/>
              </a:solidFill>
              <a:cs typeface="Tahoma" pitchFamily="34" charset="0"/>
            </a:endParaRPr>
          </a:p>
        </p:txBody>
      </p: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61C22901-48DF-4352-A02E-EC0165A82424}"/>
              </a:ext>
            </a:extLst>
          </p:cNvPr>
          <p:cNvGrpSpPr/>
          <p:nvPr userDrawn="1"/>
        </p:nvGrpSpPr>
        <p:grpSpPr>
          <a:xfrm>
            <a:off x="360002" y="4722301"/>
            <a:ext cx="8424000" cy="366353"/>
            <a:chOff x="360001" y="4722299"/>
            <a:chExt cx="8424000" cy="366353"/>
          </a:xfrm>
        </p:grpSpPr>
        <p:sp>
          <p:nvSpPr>
            <p:cNvPr id="15" name="Text Box 10">
              <a:extLst>
                <a:ext uri="{FF2B5EF4-FFF2-40B4-BE49-F238E27FC236}">
                  <a16:creationId xmlns:a16="http://schemas.microsoft.com/office/drawing/2014/main" id="{2D533022-5D00-4D79-837E-F07A93F2E880}"/>
                </a:ext>
              </a:extLst>
            </p:cNvPr>
            <p:cNvSpPr txBox="1">
              <a:spLocks noChangeArrowheads="1"/>
            </p:cNvSpPr>
            <p:nvPr userDrawn="1"/>
          </p:nvSpPr>
          <p:spPr bwMode="black">
            <a:xfrm>
              <a:off x="7607032" y="4898308"/>
              <a:ext cx="900000" cy="926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 anchorCtr="0">
              <a:spAutoFit/>
            </a:bodyPr>
            <a:lstStyle/>
            <a:p>
              <a:pPr algn="r" fontAlgn="base">
                <a:lnSpc>
                  <a:spcPts val="8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de-DE" sz="600" dirty="0">
                  <a:solidFill>
                    <a:srgbClr val="FFFFFF"/>
                  </a:solidFill>
                </a:rPr>
                <a:t>© ZF Friedrichshafen AG</a:t>
              </a:r>
            </a:p>
          </p:txBody>
        </p:sp>
        <p:cxnSp>
          <p:nvCxnSpPr>
            <p:cNvPr id="16" name="Gerade Verbindung 7">
              <a:extLst>
                <a:ext uri="{FF2B5EF4-FFF2-40B4-BE49-F238E27FC236}">
                  <a16:creationId xmlns:a16="http://schemas.microsoft.com/office/drawing/2014/main" id="{61B05584-8BF7-4A44-9CFD-2DD03BC230F6}"/>
                </a:ext>
              </a:extLst>
            </p:cNvPr>
            <p:cNvCxnSpPr/>
            <p:nvPr userDrawn="1"/>
          </p:nvCxnSpPr>
          <p:spPr>
            <a:xfrm>
              <a:off x="360001" y="4722299"/>
              <a:ext cx="8424000" cy="53"/>
            </a:xfrm>
            <a:prstGeom prst="line">
              <a:avLst/>
            </a:prstGeom>
            <a:ln w="19050" cap="rnd">
              <a:solidFill>
                <a:schemeClr val="bg1"/>
              </a:soli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Grafik 16">
              <a:extLst>
                <a:ext uri="{FF2B5EF4-FFF2-40B4-BE49-F238E27FC236}">
                  <a16:creationId xmlns:a16="http://schemas.microsoft.com/office/drawing/2014/main" id="{87934BD3-FB56-43F0-92F0-58370BE2192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0001" y="4800652"/>
              <a:ext cx="288000" cy="288000"/>
            </a:xfrm>
            <a:prstGeom prst="rect">
              <a:avLst/>
            </a:prstGeom>
          </p:spPr>
        </p:pic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60364" y="143956"/>
            <a:ext cx="8424001" cy="59381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A8E6E9FE-CE6E-4809-89BC-5C2FBA8FD11E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360004" y="2843999"/>
            <a:ext cx="4122737" cy="1800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7" name="Inhaltsplatzhalter 3"/>
          <p:cNvSpPr>
            <a:spLocks noGrp="1"/>
          </p:cNvSpPr>
          <p:nvPr>
            <p:ph idx="13"/>
          </p:nvPr>
        </p:nvSpPr>
        <p:spPr>
          <a:xfrm>
            <a:off x="4661096" y="864002"/>
            <a:ext cx="4122000" cy="3780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E839375-43AA-4A5D-B991-4343C4570BCB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9" name="Bildplatzhalter 1">
            <a:extLst>
              <a:ext uri="{FF2B5EF4-FFF2-40B4-BE49-F238E27FC236}">
                <a16:creationId xmlns:a16="http://schemas.microsoft.com/office/drawing/2014/main" id="{3D9FB89A-7413-4EB9-968E-FD2E7383E9B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60003" y="863999"/>
            <a:ext cx="1980000" cy="1799444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10" name="Bildplatzhalter 2">
            <a:extLst>
              <a:ext uri="{FF2B5EF4-FFF2-40B4-BE49-F238E27FC236}">
                <a16:creationId xmlns:a16="http://schemas.microsoft.com/office/drawing/2014/main" id="{719FEAE7-3FB4-4550-84CA-2F14276DF78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502741" y="864001"/>
            <a:ext cx="1980000" cy="1799444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2568241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 with Key Message (blu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>
            <a:extLst>
              <a:ext uri="{FF2B5EF4-FFF2-40B4-BE49-F238E27FC236}">
                <a16:creationId xmlns:a16="http://schemas.microsoft.com/office/drawing/2014/main" id="{F03B3FAF-30A7-4AD0-9601-E818DC84BD70}"/>
              </a:ext>
            </a:extLst>
          </p:cNvPr>
          <p:cNvSpPr/>
          <p:nvPr userDrawn="1"/>
        </p:nvSpPr>
        <p:spPr>
          <a:xfrm>
            <a:off x="0" y="0"/>
            <a:ext cx="9144000" cy="5144400"/>
          </a:xfrm>
          <a:prstGeom prst="rect">
            <a:avLst/>
          </a:prstGeom>
          <a:gradFill>
            <a:gsLst>
              <a:gs pos="0">
                <a:srgbClr val="1179BF"/>
              </a:gs>
              <a:gs pos="50000">
                <a:srgbClr val="004D7A"/>
              </a:gs>
              <a:gs pos="100000">
                <a:srgbClr val="001024"/>
              </a:gs>
            </a:gsLst>
            <a:lin ang="5400000" scaled="0"/>
          </a:gradFill>
          <a:ln w="127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000" tIns="90000" rIns="9000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base">
              <a:spcAft>
                <a:spcPct val="0"/>
              </a:spcAft>
            </a:pPr>
            <a:endParaRPr lang="de-DE" sz="1200" dirty="0" err="1">
              <a:solidFill>
                <a:srgbClr val="000000"/>
              </a:solidFill>
              <a:cs typeface="Tahoma" pitchFamily="34" charset="0"/>
            </a:endParaRPr>
          </a:p>
        </p:txBody>
      </p: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38E0AE35-0F63-4735-BF52-E446F4531140}"/>
              </a:ext>
            </a:extLst>
          </p:cNvPr>
          <p:cNvGrpSpPr/>
          <p:nvPr userDrawn="1"/>
        </p:nvGrpSpPr>
        <p:grpSpPr>
          <a:xfrm>
            <a:off x="360002" y="4722301"/>
            <a:ext cx="8424000" cy="366353"/>
            <a:chOff x="360001" y="4722299"/>
            <a:chExt cx="8424000" cy="366353"/>
          </a:xfrm>
        </p:grpSpPr>
        <p:sp>
          <p:nvSpPr>
            <p:cNvPr id="13" name="Text Box 10">
              <a:extLst>
                <a:ext uri="{FF2B5EF4-FFF2-40B4-BE49-F238E27FC236}">
                  <a16:creationId xmlns:a16="http://schemas.microsoft.com/office/drawing/2014/main" id="{CF4EE2F8-A69F-4561-B9C5-6EACBE507ACA}"/>
                </a:ext>
              </a:extLst>
            </p:cNvPr>
            <p:cNvSpPr txBox="1">
              <a:spLocks noChangeArrowheads="1"/>
            </p:cNvSpPr>
            <p:nvPr userDrawn="1"/>
          </p:nvSpPr>
          <p:spPr bwMode="black">
            <a:xfrm>
              <a:off x="7607032" y="4898308"/>
              <a:ext cx="900000" cy="926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 anchorCtr="0">
              <a:spAutoFit/>
            </a:bodyPr>
            <a:lstStyle/>
            <a:p>
              <a:pPr algn="r" fontAlgn="base">
                <a:lnSpc>
                  <a:spcPts val="8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de-DE" sz="600" dirty="0">
                  <a:solidFill>
                    <a:srgbClr val="FFFFFF"/>
                  </a:solidFill>
                </a:rPr>
                <a:t>© ZF Friedrichshafen AG</a:t>
              </a:r>
            </a:p>
          </p:txBody>
        </p:sp>
        <p:cxnSp>
          <p:nvCxnSpPr>
            <p:cNvPr id="14" name="Gerade Verbindung 7">
              <a:extLst>
                <a:ext uri="{FF2B5EF4-FFF2-40B4-BE49-F238E27FC236}">
                  <a16:creationId xmlns:a16="http://schemas.microsoft.com/office/drawing/2014/main" id="{65A238EF-BFD2-470F-B4F4-FBD601D15326}"/>
                </a:ext>
              </a:extLst>
            </p:cNvPr>
            <p:cNvCxnSpPr/>
            <p:nvPr userDrawn="1"/>
          </p:nvCxnSpPr>
          <p:spPr>
            <a:xfrm>
              <a:off x="360001" y="4722299"/>
              <a:ext cx="8424000" cy="53"/>
            </a:xfrm>
            <a:prstGeom prst="line">
              <a:avLst/>
            </a:prstGeom>
            <a:ln w="19050" cap="rnd">
              <a:solidFill>
                <a:schemeClr val="bg1"/>
              </a:soli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5" name="Grafik 14">
              <a:extLst>
                <a:ext uri="{FF2B5EF4-FFF2-40B4-BE49-F238E27FC236}">
                  <a16:creationId xmlns:a16="http://schemas.microsoft.com/office/drawing/2014/main" id="{46F3264B-7416-4B3D-90DD-4AFEB41FDA7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0001" y="4800652"/>
              <a:ext cx="288000" cy="288000"/>
            </a:xfrm>
            <a:prstGeom prst="rect">
              <a:avLst/>
            </a:prstGeom>
          </p:spPr>
        </p:pic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60364" y="143956"/>
            <a:ext cx="8424001" cy="59381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7" name="Inhaltsplatzhalter 3"/>
          <p:cNvSpPr>
            <a:spLocks noGrp="1"/>
          </p:cNvSpPr>
          <p:nvPr>
            <p:ph idx="13" hasCustomPrompt="1"/>
          </p:nvPr>
        </p:nvSpPr>
        <p:spPr>
          <a:xfrm>
            <a:off x="360002" y="4104168"/>
            <a:ext cx="8424000" cy="53983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E839375-43AA-4A5D-B991-4343C4570BCB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Bildplatzhalter 2">
            <a:extLst>
              <a:ext uri="{FF2B5EF4-FFF2-40B4-BE49-F238E27FC236}">
                <a16:creationId xmlns:a16="http://schemas.microsoft.com/office/drawing/2014/main" id="{68002865-4DF0-4DF0-9A0B-10DDC8EA3CE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60002" y="864001"/>
            <a:ext cx="8424000" cy="2879111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0764956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oduct OnePager (blu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>
            <a:extLst>
              <a:ext uri="{FF2B5EF4-FFF2-40B4-BE49-F238E27FC236}">
                <a16:creationId xmlns:a16="http://schemas.microsoft.com/office/drawing/2014/main" id="{DBBEBD73-2CD8-46CA-9CCA-F2A581067279}"/>
              </a:ext>
            </a:extLst>
          </p:cNvPr>
          <p:cNvSpPr/>
          <p:nvPr userDrawn="1"/>
        </p:nvSpPr>
        <p:spPr>
          <a:xfrm>
            <a:off x="0" y="0"/>
            <a:ext cx="9144000" cy="5144400"/>
          </a:xfrm>
          <a:prstGeom prst="rect">
            <a:avLst/>
          </a:prstGeom>
          <a:gradFill>
            <a:gsLst>
              <a:gs pos="0">
                <a:srgbClr val="1179BF"/>
              </a:gs>
              <a:gs pos="50000">
                <a:srgbClr val="004D7A"/>
              </a:gs>
              <a:gs pos="100000">
                <a:srgbClr val="001024"/>
              </a:gs>
            </a:gsLst>
            <a:lin ang="5400000" scaled="0"/>
          </a:gradFill>
          <a:ln w="127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000" tIns="90000" rIns="9000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base">
              <a:spcAft>
                <a:spcPct val="0"/>
              </a:spcAft>
            </a:pPr>
            <a:endParaRPr lang="de-DE" sz="1200" dirty="0" err="1">
              <a:solidFill>
                <a:srgbClr val="000000"/>
              </a:solidFill>
              <a:cs typeface="Tahoma" pitchFamily="34" charset="0"/>
            </a:endParaRPr>
          </a:p>
        </p:txBody>
      </p: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12D70085-D491-4B7E-82E2-6A377FF3F9E8}"/>
              </a:ext>
            </a:extLst>
          </p:cNvPr>
          <p:cNvGrpSpPr/>
          <p:nvPr userDrawn="1"/>
        </p:nvGrpSpPr>
        <p:grpSpPr>
          <a:xfrm>
            <a:off x="360002" y="4722301"/>
            <a:ext cx="8424000" cy="366353"/>
            <a:chOff x="360001" y="4722299"/>
            <a:chExt cx="8424000" cy="366353"/>
          </a:xfrm>
        </p:grpSpPr>
        <p:sp>
          <p:nvSpPr>
            <p:cNvPr id="13" name="Text Box 10">
              <a:extLst>
                <a:ext uri="{FF2B5EF4-FFF2-40B4-BE49-F238E27FC236}">
                  <a16:creationId xmlns:a16="http://schemas.microsoft.com/office/drawing/2014/main" id="{2D9DBB93-3AFB-4553-916B-2A17CC72F7C9}"/>
                </a:ext>
              </a:extLst>
            </p:cNvPr>
            <p:cNvSpPr txBox="1">
              <a:spLocks noChangeArrowheads="1"/>
            </p:cNvSpPr>
            <p:nvPr userDrawn="1"/>
          </p:nvSpPr>
          <p:spPr bwMode="black">
            <a:xfrm>
              <a:off x="7607032" y="4898308"/>
              <a:ext cx="900000" cy="926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 anchorCtr="0">
              <a:spAutoFit/>
            </a:bodyPr>
            <a:lstStyle/>
            <a:p>
              <a:pPr algn="r" fontAlgn="base">
                <a:lnSpc>
                  <a:spcPts val="8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de-DE" sz="600" dirty="0">
                  <a:solidFill>
                    <a:srgbClr val="FFFFFF"/>
                  </a:solidFill>
                </a:rPr>
                <a:t>© ZF Friedrichshafen AG</a:t>
              </a:r>
            </a:p>
          </p:txBody>
        </p:sp>
        <p:cxnSp>
          <p:nvCxnSpPr>
            <p:cNvPr id="14" name="Gerade Verbindung 7">
              <a:extLst>
                <a:ext uri="{FF2B5EF4-FFF2-40B4-BE49-F238E27FC236}">
                  <a16:creationId xmlns:a16="http://schemas.microsoft.com/office/drawing/2014/main" id="{78246845-3A96-4A03-9FB8-0BDD36E09A19}"/>
                </a:ext>
              </a:extLst>
            </p:cNvPr>
            <p:cNvCxnSpPr/>
            <p:nvPr userDrawn="1"/>
          </p:nvCxnSpPr>
          <p:spPr>
            <a:xfrm>
              <a:off x="360001" y="4722299"/>
              <a:ext cx="8424000" cy="53"/>
            </a:xfrm>
            <a:prstGeom prst="line">
              <a:avLst/>
            </a:prstGeom>
            <a:ln w="19050" cap="rnd">
              <a:solidFill>
                <a:schemeClr val="bg1"/>
              </a:soli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5" name="Grafik 14">
              <a:extLst>
                <a:ext uri="{FF2B5EF4-FFF2-40B4-BE49-F238E27FC236}">
                  <a16:creationId xmlns:a16="http://schemas.microsoft.com/office/drawing/2014/main" id="{AC241905-1CD8-4733-9B38-2B12EF1D99B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0001" y="4800652"/>
              <a:ext cx="288000" cy="288000"/>
            </a:xfrm>
            <a:prstGeom prst="rect">
              <a:avLst/>
            </a:prstGeom>
          </p:spPr>
        </p:pic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60364" y="143956"/>
            <a:ext cx="4122737" cy="98870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7" name="Inhaltsplatzhalter 3"/>
          <p:cNvSpPr>
            <a:spLocks noGrp="1"/>
          </p:cNvSpPr>
          <p:nvPr>
            <p:ph idx="13"/>
          </p:nvPr>
        </p:nvSpPr>
        <p:spPr>
          <a:xfrm>
            <a:off x="4661096" y="143957"/>
            <a:ext cx="4122000" cy="450004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E839375-43AA-4A5D-B991-4343C4570BCB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3B23CF99-FA45-4D2B-9C4A-45F0852BC6AC}"/>
              </a:ext>
            </a:extLst>
          </p:cNvPr>
          <p:cNvSpPr/>
          <p:nvPr userDrawn="1"/>
        </p:nvSpPr>
        <p:spPr>
          <a:xfrm>
            <a:off x="366150" y="1584945"/>
            <a:ext cx="4122737" cy="3059056"/>
          </a:xfrm>
          <a:prstGeom prst="rect">
            <a:avLst/>
          </a:prstGeom>
          <a:solidFill>
            <a:schemeClr val="accent4"/>
          </a:solidFill>
          <a:ln w="12700" cap="flat" cmpd="sng" algn="ctr">
            <a:noFill/>
            <a:prstDash val="solid"/>
          </a:ln>
          <a:effectLst>
            <a:outerShdw blurRad="127000" algn="ctr" rotWithShape="0">
              <a:prstClr val="black">
                <a:alpha val="20000"/>
              </a:prstClr>
            </a:outerShdw>
          </a:effectLst>
        </p:spPr>
        <p:txBody>
          <a:bodyPr rot="0" spcFirstLastPara="0" vertOverflow="overflow" horzOverflow="overflow" vert="horz" wrap="square" lIns="90000" tIns="90000" rIns="9000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kern="0" cap="none" spc="0" normalizeH="0" baseline="0" noProof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+mn-ea"/>
              <a:cs typeface="Tahoma" pitchFamily="34" charset="0"/>
            </a:endParaRPr>
          </a:p>
        </p:txBody>
      </p: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01BC1947-F90E-4108-BDBE-CB4CEDB4EE14}"/>
              </a:ext>
            </a:extLst>
          </p:cNvPr>
          <p:cNvGrpSpPr/>
          <p:nvPr userDrawn="1"/>
        </p:nvGrpSpPr>
        <p:grpSpPr>
          <a:xfrm>
            <a:off x="360005" y="1334741"/>
            <a:ext cx="4122737" cy="309862"/>
            <a:chOff x="360004" y="1268893"/>
            <a:chExt cx="4122737" cy="309958"/>
          </a:xfrm>
        </p:grpSpPr>
        <p:sp>
          <p:nvSpPr>
            <p:cNvPr id="17" name="TextBox 4">
              <a:extLst>
                <a:ext uri="{FF2B5EF4-FFF2-40B4-BE49-F238E27FC236}">
                  <a16:creationId xmlns:a16="http://schemas.microsoft.com/office/drawing/2014/main" id="{AC4EEC6B-33B4-4AFA-AB2D-9019D9F42416}"/>
                </a:ext>
              </a:extLst>
            </p:cNvPr>
            <p:cNvSpPr txBox="1"/>
            <p:nvPr userDrawn="1"/>
          </p:nvSpPr>
          <p:spPr>
            <a:xfrm>
              <a:off x="360004" y="1268893"/>
              <a:ext cx="985039" cy="309958"/>
            </a:xfrm>
            <a:prstGeom prst="rect">
              <a:avLst/>
            </a:prstGeom>
            <a:noFill/>
          </p:spPr>
          <p:txBody>
            <a:bodyPr wrap="square" lIns="0" tIns="46800" rIns="90000" bIns="46800" rtlCol="0">
              <a:spAutoFit/>
            </a:bodyPr>
            <a:lstStyle/>
            <a:p>
              <a:pPr marL="0" marR="0" indent="0" algn="l" defTabSz="91440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Clr>
                  <a:schemeClr val="tx2"/>
                </a:buClr>
                <a:buSzTx/>
                <a:buFont typeface="Tahoma" panose="020B0604030504040204" pitchFamily="34" charset="0"/>
                <a:buNone/>
                <a:tabLst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</a:rPr>
                <a:t>KEY FACTS</a:t>
              </a:r>
            </a:p>
          </p:txBody>
        </p:sp>
        <p:cxnSp>
          <p:nvCxnSpPr>
            <p:cNvPr id="18" name="Straight Connector 8">
              <a:extLst>
                <a:ext uri="{FF2B5EF4-FFF2-40B4-BE49-F238E27FC236}">
                  <a16:creationId xmlns:a16="http://schemas.microsoft.com/office/drawing/2014/main" id="{EEC636F3-CF5B-4F9E-A7A2-6CE23B22CEE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350741" y="1505965"/>
              <a:ext cx="3132000" cy="0"/>
            </a:xfrm>
            <a:prstGeom prst="line">
              <a:avLst/>
            </a:prstGeom>
            <a:noFill/>
            <a:ln w="6350" cap="rnd" cmpd="sng" algn="ctr">
              <a:solidFill>
                <a:srgbClr val="00ABE7"/>
              </a:solidFill>
              <a:prstDash val="solid"/>
              <a:round/>
            </a:ln>
            <a:effectLst/>
          </p:spPr>
        </p:cxnSp>
      </p:grpSp>
      <p:sp>
        <p:nvSpPr>
          <p:cNvPr id="19" name="Textplatzhalter 1">
            <a:extLst>
              <a:ext uri="{FF2B5EF4-FFF2-40B4-BE49-F238E27FC236}">
                <a16:creationId xmlns:a16="http://schemas.microsoft.com/office/drawing/2014/main" id="{E34BF2C1-6858-4258-9D7A-6932A422D05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60005" y="1853628"/>
            <a:ext cx="4122737" cy="323900"/>
          </a:xfrm>
        </p:spPr>
        <p:txBody>
          <a:bodyPr lIns="72000" rIns="72000" anchor="b" anchorCtr="0"/>
          <a:lstStyle>
            <a:lvl1pPr>
              <a:defRPr sz="1400" b="1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Fact</a:t>
            </a:r>
          </a:p>
        </p:txBody>
      </p:sp>
      <p:sp>
        <p:nvSpPr>
          <p:cNvPr id="22" name="Textplatzhalter 2">
            <a:extLst>
              <a:ext uri="{FF2B5EF4-FFF2-40B4-BE49-F238E27FC236}">
                <a16:creationId xmlns:a16="http://schemas.microsoft.com/office/drawing/2014/main" id="{6B0EAC18-56A4-4F9D-B791-1276F33D43D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60005" y="2243620"/>
            <a:ext cx="4122737" cy="431867"/>
          </a:xfrm>
        </p:spPr>
        <p:txBody>
          <a:bodyPr lIns="72000" rIns="720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 err="1"/>
              <a:t>Subline</a:t>
            </a:r>
            <a:br>
              <a:rPr lang="de-DE" dirty="0"/>
            </a:br>
            <a:r>
              <a:rPr lang="de-DE" dirty="0"/>
              <a:t>Line 2</a:t>
            </a:r>
          </a:p>
        </p:txBody>
      </p:sp>
      <p:sp>
        <p:nvSpPr>
          <p:cNvPr id="23" name="Textplatzhalter 3">
            <a:extLst>
              <a:ext uri="{FF2B5EF4-FFF2-40B4-BE49-F238E27FC236}">
                <a16:creationId xmlns:a16="http://schemas.microsoft.com/office/drawing/2014/main" id="{F2E5AA21-A336-4144-AC1B-55B16A0EDFA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60005" y="2804160"/>
            <a:ext cx="4122737" cy="323900"/>
          </a:xfrm>
        </p:spPr>
        <p:txBody>
          <a:bodyPr lIns="72000" rIns="72000" anchor="b" anchorCtr="0"/>
          <a:lstStyle>
            <a:lvl1pPr>
              <a:defRPr sz="1400" b="1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Fact</a:t>
            </a:r>
          </a:p>
        </p:txBody>
      </p:sp>
      <p:sp>
        <p:nvSpPr>
          <p:cNvPr id="20" name="Textplatzhalter 4">
            <a:extLst>
              <a:ext uri="{FF2B5EF4-FFF2-40B4-BE49-F238E27FC236}">
                <a16:creationId xmlns:a16="http://schemas.microsoft.com/office/drawing/2014/main" id="{D680C08A-C4D9-4C2D-BBA2-205BA49B9DE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60005" y="3194153"/>
            <a:ext cx="4122737" cy="431867"/>
          </a:xfrm>
        </p:spPr>
        <p:txBody>
          <a:bodyPr lIns="72000" rIns="720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 err="1"/>
              <a:t>Subline</a:t>
            </a:r>
            <a:br>
              <a:rPr lang="de-DE" dirty="0"/>
            </a:br>
            <a:r>
              <a:rPr lang="de-DE" dirty="0"/>
              <a:t>Line 2</a:t>
            </a:r>
          </a:p>
        </p:txBody>
      </p:sp>
      <p:sp>
        <p:nvSpPr>
          <p:cNvPr id="21" name="Textplatzhalter 5">
            <a:extLst>
              <a:ext uri="{FF2B5EF4-FFF2-40B4-BE49-F238E27FC236}">
                <a16:creationId xmlns:a16="http://schemas.microsoft.com/office/drawing/2014/main" id="{D25774EB-F94F-4196-AA22-F826674E86B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60005" y="3775158"/>
            <a:ext cx="4122737" cy="323900"/>
          </a:xfrm>
        </p:spPr>
        <p:txBody>
          <a:bodyPr lIns="72000" rIns="72000" anchor="b" anchorCtr="0"/>
          <a:lstStyle>
            <a:lvl1pPr>
              <a:defRPr sz="1400" b="1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Fact</a:t>
            </a:r>
          </a:p>
        </p:txBody>
      </p:sp>
      <p:sp>
        <p:nvSpPr>
          <p:cNvPr id="24" name="Textplatzhalter 6">
            <a:extLst>
              <a:ext uri="{FF2B5EF4-FFF2-40B4-BE49-F238E27FC236}">
                <a16:creationId xmlns:a16="http://schemas.microsoft.com/office/drawing/2014/main" id="{38C27363-3949-4BEF-A58D-7A9F9BB72FB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60005" y="4144687"/>
            <a:ext cx="4122737" cy="431867"/>
          </a:xfrm>
        </p:spPr>
        <p:txBody>
          <a:bodyPr lIns="72000" rIns="720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 err="1"/>
              <a:t>Subline</a:t>
            </a:r>
            <a:br>
              <a:rPr lang="de-DE" dirty="0"/>
            </a:br>
            <a:r>
              <a:rPr lang="de-DE" dirty="0"/>
              <a:t>Line 2</a:t>
            </a:r>
          </a:p>
        </p:txBody>
      </p:sp>
    </p:spTree>
    <p:extLst>
      <p:ext uri="{BB962C8B-B14F-4D97-AF65-F5344CB8AC3E}">
        <p14:creationId xmlns:p14="http://schemas.microsoft.com/office/powerpoint/2010/main" val="97445734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Sivaraman Sivaraj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61A67-AF01-49B7-A47E-B05195C006A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722846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ts val="800"/>
              </a:lnSpc>
            </a:pPr>
            <a:endParaRPr lang="de-DE">
              <a:solidFill>
                <a:srgbClr val="000000"/>
              </a:solidFill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pPr>
              <a:lnSpc>
                <a:spcPts val="800"/>
              </a:lnSpc>
            </a:pPr>
            <a:fld id="{D985BC7C-F6A2-4FED-9217-735A5E10A319}" type="slidenum">
              <a:rPr lang="de-DE" smtClean="0"/>
              <a:pPr>
                <a:lnSpc>
                  <a:spcPts val="800"/>
                </a:lnSpc>
              </a:pPr>
              <a:t>‹#›</a:t>
            </a:fld>
            <a:endParaRPr lang="de-DE"/>
          </a:p>
        </p:txBody>
      </p:sp>
      <p:sp>
        <p:nvSpPr>
          <p:cNvPr id="5" name="Inhaltsplatzhalter 1"/>
          <p:cNvSpPr>
            <a:spLocks noGrp="1"/>
          </p:cNvSpPr>
          <p:nvPr>
            <p:ph idx="1"/>
          </p:nvPr>
        </p:nvSpPr>
        <p:spPr bwMode="gray">
          <a:xfrm>
            <a:off x="360001" y="864002"/>
            <a:ext cx="2700000" cy="3780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6" name="Inhaltsplatzhalter 2"/>
          <p:cNvSpPr>
            <a:spLocks noGrp="1"/>
          </p:cNvSpPr>
          <p:nvPr>
            <p:ph idx="13"/>
          </p:nvPr>
        </p:nvSpPr>
        <p:spPr bwMode="gray">
          <a:xfrm>
            <a:off x="3222002" y="864002"/>
            <a:ext cx="2700000" cy="3780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7" name="Inhaltsplatzhalter 3"/>
          <p:cNvSpPr>
            <a:spLocks noGrp="1"/>
          </p:cNvSpPr>
          <p:nvPr>
            <p:ph sz="quarter" idx="14"/>
          </p:nvPr>
        </p:nvSpPr>
        <p:spPr>
          <a:xfrm>
            <a:off x="6084002" y="864002"/>
            <a:ext cx="2700000" cy="378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696227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ts val="800"/>
              </a:lnSpc>
            </a:pPr>
            <a:endParaRPr lang="de-DE">
              <a:solidFill>
                <a:srgbClr val="000000"/>
              </a:solidFill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pPr>
              <a:lnSpc>
                <a:spcPts val="800"/>
              </a:lnSpc>
            </a:pPr>
            <a:fld id="{D985BC7C-F6A2-4FED-9217-735A5E10A319}" type="slidenum">
              <a:rPr lang="de-DE" smtClean="0"/>
              <a:pPr>
                <a:lnSpc>
                  <a:spcPts val="800"/>
                </a:lnSpc>
              </a:pPr>
              <a:t>‹#›</a:t>
            </a:fld>
            <a:endParaRPr lang="de-DE"/>
          </a:p>
        </p:txBody>
      </p:sp>
      <p:sp>
        <p:nvSpPr>
          <p:cNvPr id="5" name="Inhaltsplatzhalter 1"/>
          <p:cNvSpPr>
            <a:spLocks noGrp="1"/>
          </p:cNvSpPr>
          <p:nvPr>
            <p:ph idx="1"/>
          </p:nvPr>
        </p:nvSpPr>
        <p:spPr bwMode="gray">
          <a:xfrm>
            <a:off x="360003" y="863999"/>
            <a:ext cx="4122737" cy="1800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6" name="Inhaltsplatzhalter 2"/>
          <p:cNvSpPr>
            <a:spLocks noGrp="1"/>
          </p:cNvSpPr>
          <p:nvPr>
            <p:ph idx="13"/>
          </p:nvPr>
        </p:nvSpPr>
        <p:spPr bwMode="gray">
          <a:xfrm>
            <a:off x="4660362" y="864000"/>
            <a:ext cx="4122737" cy="1800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7" name="Inhaltsplatzhalter 3"/>
          <p:cNvSpPr>
            <a:spLocks noGrp="1"/>
          </p:cNvSpPr>
          <p:nvPr>
            <p:ph sz="quarter" idx="14"/>
          </p:nvPr>
        </p:nvSpPr>
        <p:spPr>
          <a:xfrm>
            <a:off x="360003" y="2844000"/>
            <a:ext cx="4122737" cy="180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8" name="Inhaltsplatzhalter 4"/>
          <p:cNvSpPr>
            <a:spLocks noGrp="1"/>
          </p:cNvSpPr>
          <p:nvPr>
            <p:ph sz="quarter" idx="15"/>
          </p:nvPr>
        </p:nvSpPr>
        <p:spPr>
          <a:xfrm>
            <a:off x="4660362" y="2844000"/>
            <a:ext cx="4122737" cy="180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417554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x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ts val="800"/>
              </a:lnSpc>
            </a:pPr>
            <a:endParaRPr lang="de-DE">
              <a:solidFill>
                <a:srgbClr val="000000"/>
              </a:solidFill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pPr>
              <a:lnSpc>
                <a:spcPts val="800"/>
              </a:lnSpc>
            </a:pPr>
            <a:fld id="{D985BC7C-F6A2-4FED-9217-735A5E10A319}" type="slidenum">
              <a:rPr lang="de-DE" smtClean="0"/>
              <a:pPr>
                <a:lnSpc>
                  <a:spcPts val="800"/>
                </a:lnSpc>
              </a:pPr>
              <a:t>‹#›</a:t>
            </a:fld>
            <a:endParaRPr lang="de-DE"/>
          </a:p>
        </p:txBody>
      </p:sp>
      <p:sp>
        <p:nvSpPr>
          <p:cNvPr id="5" name="Inhaltsplatzhalter 1"/>
          <p:cNvSpPr>
            <a:spLocks noGrp="1"/>
          </p:cNvSpPr>
          <p:nvPr>
            <p:ph idx="1"/>
          </p:nvPr>
        </p:nvSpPr>
        <p:spPr bwMode="gray">
          <a:xfrm>
            <a:off x="360001" y="864000"/>
            <a:ext cx="2700000" cy="1800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6" name="Inhaltsplatzhalter 2"/>
          <p:cNvSpPr>
            <a:spLocks noGrp="1"/>
          </p:cNvSpPr>
          <p:nvPr>
            <p:ph idx="13"/>
          </p:nvPr>
        </p:nvSpPr>
        <p:spPr bwMode="gray">
          <a:xfrm>
            <a:off x="3222002" y="864000"/>
            <a:ext cx="2700000" cy="1800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7" name="Inhaltsplatzhalter 3"/>
          <p:cNvSpPr>
            <a:spLocks noGrp="1"/>
          </p:cNvSpPr>
          <p:nvPr>
            <p:ph sz="quarter" idx="14"/>
          </p:nvPr>
        </p:nvSpPr>
        <p:spPr>
          <a:xfrm>
            <a:off x="6084002" y="864000"/>
            <a:ext cx="2700000" cy="180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8" name="Inhaltsplatzhalter 4"/>
          <p:cNvSpPr>
            <a:spLocks noGrp="1"/>
          </p:cNvSpPr>
          <p:nvPr>
            <p:ph sz="quarter" idx="15"/>
          </p:nvPr>
        </p:nvSpPr>
        <p:spPr>
          <a:xfrm>
            <a:off x="360001" y="2844000"/>
            <a:ext cx="2700000" cy="180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9" name="Inhaltsplatzhalter 5"/>
          <p:cNvSpPr>
            <a:spLocks noGrp="1"/>
          </p:cNvSpPr>
          <p:nvPr>
            <p:ph sz="quarter" idx="16"/>
          </p:nvPr>
        </p:nvSpPr>
        <p:spPr>
          <a:xfrm>
            <a:off x="3222002" y="2843777"/>
            <a:ext cx="2700000" cy="18002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10" name="Inhaltsplatzhalter 6"/>
          <p:cNvSpPr>
            <a:spLocks noGrp="1"/>
          </p:cNvSpPr>
          <p:nvPr>
            <p:ph sz="quarter" idx="17"/>
          </p:nvPr>
        </p:nvSpPr>
        <p:spPr>
          <a:xfrm>
            <a:off x="6084002" y="2843777"/>
            <a:ext cx="2700000" cy="18002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660095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/>
          <p:nvPr/>
        </p:nvSpPr>
        <p:spPr>
          <a:xfrm>
            <a:off x="340818" y="4707947"/>
            <a:ext cx="4610366" cy="36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991" tIns="89991" rIns="89991" bIns="8999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base">
              <a:lnSpc>
                <a:spcPts val="1699"/>
              </a:lnSpc>
              <a:spcBef>
                <a:spcPts val="840"/>
              </a:spcBef>
              <a:spcAft>
                <a:spcPct val="0"/>
              </a:spcAft>
            </a:pPr>
            <a:endParaRPr lang="de-DE" sz="1200" dirty="0" err="1">
              <a:solidFill>
                <a:srgbClr val="000000"/>
              </a:solidFill>
              <a:cs typeface="Tahoma" pitchFamily="34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60362" y="143999"/>
            <a:ext cx="4122000" cy="100839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>
          <a:xfrm>
            <a:off x="929391" y="4890652"/>
            <a:ext cx="3564000" cy="108000"/>
          </a:xfrm>
        </p:spPr>
        <p:txBody>
          <a:bodyPr/>
          <a:lstStyle/>
          <a:p>
            <a:pPr>
              <a:lnSpc>
                <a:spcPts val="800"/>
              </a:lnSpc>
            </a:pPr>
            <a:endParaRPr lang="de-DE">
              <a:solidFill>
                <a:srgbClr val="000000"/>
              </a:solidFill>
            </a:endParaRPr>
          </a:p>
        </p:txBody>
      </p:sp>
      <p:sp>
        <p:nvSpPr>
          <p:cNvPr id="6" name="Inhaltsplatzhalter 2"/>
          <p:cNvSpPr>
            <a:spLocks noGrp="1"/>
          </p:cNvSpPr>
          <p:nvPr>
            <p:ph idx="1"/>
          </p:nvPr>
        </p:nvSpPr>
        <p:spPr bwMode="gray">
          <a:xfrm>
            <a:off x="360003" y="1403999"/>
            <a:ext cx="4122737" cy="3240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7" name="Bildplatzhalter 2"/>
          <p:cNvSpPr>
            <a:spLocks noGrp="1"/>
          </p:cNvSpPr>
          <p:nvPr>
            <p:ph type="pic" sz="quarter" idx="12"/>
          </p:nvPr>
        </p:nvSpPr>
        <p:spPr>
          <a:xfrm>
            <a:off x="4661096" y="0"/>
            <a:ext cx="4482904" cy="5143500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lnSpc>
                <a:spcPts val="800"/>
              </a:lnSpc>
            </a:pPr>
            <a:fld id="{D985BC7C-F6A2-4FED-9217-735A5E10A319}" type="slidenum">
              <a:rPr lang="de-DE" smtClean="0">
                <a:solidFill>
                  <a:srgbClr val="FFFFFF"/>
                </a:solidFill>
              </a:rPr>
              <a:pPr>
                <a:lnSpc>
                  <a:spcPts val="800"/>
                </a:lnSpc>
              </a:pPr>
              <a:t>‹#›</a:t>
            </a:fld>
            <a:endParaRPr lang="de-DE">
              <a:solidFill>
                <a:srgbClr val="FFFFFF"/>
              </a:solidFill>
            </a:endParaRPr>
          </a:p>
        </p:txBody>
      </p:sp>
      <p:cxnSp>
        <p:nvCxnSpPr>
          <p:cNvPr id="13" name="Gerade Verbindung 8"/>
          <p:cNvCxnSpPr/>
          <p:nvPr userDrawn="1"/>
        </p:nvCxnSpPr>
        <p:spPr>
          <a:xfrm>
            <a:off x="360004" y="4722301"/>
            <a:ext cx="4122737" cy="53"/>
          </a:xfrm>
          <a:prstGeom prst="line">
            <a:avLst/>
          </a:prstGeom>
          <a:ln w="19050" cap="rnd">
            <a:solidFill>
              <a:schemeClr val="accent4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48622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two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/>
        </p:nvSpPr>
        <p:spPr>
          <a:xfrm>
            <a:off x="340818" y="4707947"/>
            <a:ext cx="4610366" cy="36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991" tIns="89991" rIns="89991" bIns="8999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base">
              <a:lnSpc>
                <a:spcPts val="1699"/>
              </a:lnSpc>
              <a:spcBef>
                <a:spcPts val="840"/>
              </a:spcBef>
              <a:spcAft>
                <a:spcPct val="0"/>
              </a:spcAft>
            </a:pPr>
            <a:endParaRPr lang="de-DE" sz="1200" dirty="0" err="1">
              <a:solidFill>
                <a:srgbClr val="000000"/>
              </a:solidFill>
              <a:cs typeface="Tahoma" pitchFamily="34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60362" y="143999"/>
            <a:ext cx="4122000" cy="100839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>
          <a:xfrm>
            <a:off x="929391" y="4890652"/>
            <a:ext cx="3563234" cy="108000"/>
          </a:xfrm>
        </p:spPr>
        <p:txBody>
          <a:bodyPr/>
          <a:lstStyle/>
          <a:p>
            <a:pPr>
              <a:lnSpc>
                <a:spcPts val="800"/>
              </a:lnSpc>
            </a:pPr>
            <a:endParaRPr lang="de-DE">
              <a:solidFill>
                <a:srgbClr val="000000"/>
              </a:solidFill>
            </a:endParaRPr>
          </a:p>
        </p:txBody>
      </p:sp>
      <p:sp>
        <p:nvSpPr>
          <p:cNvPr id="5" name="Inhaltsplatzhalter 2"/>
          <p:cNvSpPr>
            <a:spLocks noGrp="1"/>
          </p:cNvSpPr>
          <p:nvPr>
            <p:ph idx="1"/>
          </p:nvPr>
        </p:nvSpPr>
        <p:spPr bwMode="gray">
          <a:xfrm>
            <a:off x="360003" y="1403999"/>
            <a:ext cx="4122737" cy="3240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6" name="Bildplatzhalter 1"/>
          <p:cNvSpPr>
            <a:spLocks noGrp="1"/>
          </p:cNvSpPr>
          <p:nvPr>
            <p:ph type="pic" sz="quarter" idx="12"/>
          </p:nvPr>
        </p:nvSpPr>
        <p:spPr>
          <a:xfrm>
            <a:off x="4661096" y="2"/>
            <a:ext cx="4482904" cy="2574000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8" name="Bildplatzhalter 2"/>
          <p:cNvSpPr>
            <a:spLocks noGrp="1"/>
          </p:cNvSpPr>
          <p:nvPr>
            <p:ph type="pic" sz="quarter" idx="13"/>
          </p:nvPr>
        </p:nvSpPr>
        <p:spPr>
          <a:xfrm>
            <a:off x="4661096" y="2574002"/>
            <a:ext cx="4482904" cy="2574000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lnSpc>
                <a:spcPts val="800"/>
              </a:lnSpc>
            </a:pPr>
            <a:fld id="{D985BC7C-F6A2-4FED-9217-735A5E10A319}" type="slidenum">
              <a:rPr lang="de-DE" smtClean="0">
                <a:solidFill>
                  <a:srgbClr val="FFFFFF"/>
                </a:solidFill>
              </a:rPr>
              <a:pPr>
                <a:lnSpc>
                  <a:spcPts val="800"/>
                </a:lnSpc>
              </a:pPr>
              <a:t>‹#›</a:t>
            </a:fld>
            <a:endParaRPr lang="de-DE">
              <a:solidFill>
                <a:srgbClr val="FFFFFF"/>
              </a:solidFill>
            </a:endParaRPr>
          </a:p>
        </p:txBody>
      </p:sp>
      <p:cxnSp>
        <p:nvCxnSpPr>
          <p:cNvPr id="10" name="Gerade Verbindung 9"/>
          <p:cNvCxnSpPr/>
          <p:nvPr/>
        </p:nvCxnSpPr>
        <p:spPr>
          <a:xfrm>
            <a:off x="360004" y="4722301"/>
            <a:ext cx="4122737" cy="53"/>
          </a:xfrm>
          <a:prstGeom prst="line">
            <a:avLst/>
          </a:prstGeom>
          <a:ln w="19050" cap="rnd">
            <a:solidFill>
              <a:schemeClr val="accent4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03035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ntent and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ts val="800"/>
              </a:lnSpc>
            </a:pPr>
            <a:endParaRPr lang="de-DE">
              <a:solidFill>
                <a:srgbClr val="000000"/>
              </a:solidFill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pPr>
              <a:lnSpc>
                <a:spcPts val="800"/>
              </a:lnSpc>
            </a:pPr>
            <a:fld id="{D985BC7C-F6A2-4FED-9217-735A5E10A319}" type="slidenum">
              <a:rPr lang="de-DE" smtClean="0"/>
              <a:pPr>
                <a:lnSpc>
                  <a:spcPts val="800"/>
                </a:lnSpc>
              </a:pPr>
              <a:t>‹#›</a:t>
            </a:fld>
            <a:endParaRPr lang="de-DE"/>
          </a:p>
        </p:txBody>
      </p:sp>
      <p:sp>
        <p:nvSpPr>
          <p:cNvPr id="5" name="Textplatzhalter 1"/>
          <p:cNvSpPr>
            <a:spLocks noGrp="1"/>
          </p:cNvSpPr>
          <p:nvPr>
            <p:ph type="body" sz="quarter" idx="12"/>
          </p:nvPr>
        </p:nvSpPr>
        <p:spPr>
          <a:xfrm>
            <a:off x="360001" y="1181760"/>
            <a:ext cx="2700000" cy="216000"/>
          </a:xfrm>
        </p:spPr>
        <p:txBody>
          <a:bodyPr anchor="b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400" b="1">
                <a:solidFill>
                  <a:schemeClr val="accent4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400" b="1">
                <a:solidFill>
                  <a:schemeClr val="tx2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400" b="1">
                <a:solidFill>
                  <a:schemeClr val="tx2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400" b="1">
                <a:solidFill>
                  <a:schemeClr val="tx2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4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platzhalter 2"/>
          <p:cNvSpPr>
            <a:spLocks noGrp="1"/>
          </p:cNvSpPr>
          <p:nvPr>
            <p:ph type="body" sz="quarter" idx="13"/>
          </p:nvPr>
        </p:nvSpPr>
        <p:spPr>
          <a:xfrm>
            <a:off x="3222002" y="1181760"/>
            <a:ext cx="2700000" cy="216000"/>
          </a:xfrm>
        </p:spPr>
        <p:txBody>
          <a:bodyPr anchor="b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400" b="1">
                <a:solidFill>
                  <a:schemeClr val="accent4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400" b="1">
                <a:solidFill>
                  <a:schemeClr val="tx2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400" b="1">
                <a:solidFill>
                  <a:schemeClr val="tx2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400" b="1">
                <a:solidFill>
                  <a:schemeClr val="tx2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4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platzhalter 3"/>
          <p:cNvSpPr>
            <a:spLocks noGrp="1"/>
          </p:cNvSpPr>
          <p:nvPr>
            <p:ph type="body" sz="quarter" idx="14"/>
          </p:nvPr>
        </p:nvSpPr>
        <p:spPr>
          <a:xfrm>
            <a:off x="6084002" y="1181760"/>
            <a:ext cx="2700000" cy="216000"/>
          </a:xfrm>
        </p:spPr>
        <p:txBody>
          <a:bodyPr anchor="b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400" b="1">
                <a:solidFill>
                  <a:schemeClr val="accent4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400" b="1">
                <a:solidFill>
                  <a:schemeClr val="tx2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400" b="1">
                <a:solidFill>
                  <a:schemeClr val="tx2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400" b="1">
                <a:solidFill>
                  <a:schemeClr val="tx2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4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Bildplatzhalter 1"/>
          <p:cNvSpPr>
            <a:spLocks noGrp="1"/>
          </p:cNvSpPr>
          <p:nvPr>
            <p:ph type="pic" sz="quarter" idx="15"/>
          </p:nvPr>
        </p:nvSpPr>
        <p:spPr>
          <a:xfrm>
            <a:off x="360001" y="1544879"/>
            <a:ext cx="2700000" cy="1800000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9" name="Bildplatzhalter 2"/>
          <p:cNvSpPr>
            <a:spLocks noGrp="1"/>
          </p:cNvSpPr>
          <p:nvPr>
            <p:ph type="pic" sz="quarter" idx="16"/>
          </p:nvPr>
        </p:nvSpPr>
        <p:spPr>
          <a:xfrm>
            <a:off x="3222002" y="1544879"/>
            <a:ext cx="2700000" cy="1800000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10" name="Bildplatzhalter 3"/>
          <p:cNvSpPr>
            <a:spLocks noGrp="1"/>
          </p:cNvSpPr>
          <p:nvPr>
            <p:ph type="pic" sz="quarter" idx="17"/>
          </p:nvPr>
        </p:nvSpPr>
        <p:spPr>
          <a:xfrm>
            <a:off x="6084002" y="1544879"/>
            <a:ext cx="2700000" cy="1800000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11" name="Inhaltsplatzhalter 1"/>
          <p:cNvSpPr>
            <a:spLocks noGrp="1"/>
          </p:cNvSpPr>
          <p:nvPr>
            <p:ph sz="quarter" idx="18"/>
          </p:nvPr>
        </p:nvSpPr>
        <p:spPr>
          <a:xfrm>
            <a:off x="360001" y="3492000"/>
            <a:ext cx="2700000" cy="115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12" name="Inhaltsplatzhalter 2"/>
          <p:cNvSpPr>
            <a:spLocks noGrp="1"/>
          </p:cNvSpPr>
          <p:nvPr>
            <p:ph sz="quarter" idx="19"/>
          </p:nvPr>
        </p:nvSpPr>
        <p:spPr>
          <a:xfrm>
            <a:off x="3222002" y="3492000"/>
            <a:ext cx="2700000" cy="115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13" name="Inhaltsplatzhalter 3"/>
          <p:cNvSpPr>
            <a:spLocks noGrp="1"/>
          </p:cNvSpPr>
          <p:nvPr>
            <p:ph sz="quarter" idx="20"/>
          </p:nvPr>
        </p:nvSpPr>
        <p:spPr>
          <a:xfrm>
            <a:off x="6084002" y="3492000"/>
            <a:ext cx="2700000" cy="115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928521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theme" Target="../theme/theme1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360364" y="143956"/>
            <a:ext cx="8424001" cy="59381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60002" y="864002"/>
            <a:ext cx="8424000" cy="378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  <a:p>
            <a:pPr lvl="5"/>
            <a:r>
              <a:rPr lang="de-DE" dirty="0"/>
              <a:t>Sechste Ebene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929391" y="4890653"/>
            <a:ext cx="5220000" cy="10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>
                <a:solidFill>
                  <a:schemeClr val="tx1"/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04001" y="4890653"/>
            <a:ext cx="180000" cy="10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="1">
                <a:solidFill>
                  <a:schemeClr val="accent4"/>
                </a:solidFill>
              </a:defRPr>
            </a:lvl1pPr>
          </a:lstStyle>
          <a:p>
            <a:fld id="{AE839375-43AA-4A5D-B991-4343C4570BCB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Text Box 10"/>
          <p:cNvSpPr txBox="1">
            <a:spLocks noChangeArrowheads="1"/>
          </p:cNvSpPr>
          <p:nvPr userDrawn="1"/>
        </p:nvSpPr>
        <p:spPr bwMode="black">
          <a:xfrm>
            <a:off x="7607032" y="4898308"/>
            <a:ext cx="900000" cy="926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ctr" anchorCtr="0">
            <a:spAutoFit/>
          </a:bodyPr>
          <a:lstStyle/>
          <a:p>
            <a:pPr algn="r" fontAlgn="base">
              <a:lnSpc>
                <a:spcPts val="800"/>
              </a:lnSpc>
              <a:spcBef>
                <a:spcPct val="0"/>
              </a:spcBef>
              <a:spcAft>
                <a:spcPct val="0"/>
              </a:spcAft>
            </a:pPr>
            <a:r>
              <a:rPr lang="de-DE" sz="600" dirty="0">
                <a:solidFill>
                  <a:srgbClr val="000000"/>
                </a:solidFill>
              </a:rPr>
              <a:t>© ZF Friedrichshafen AG</a:t>
            </a:r>
          </a:p>
        </p:txBody>
      </p:sp>
      <p:cxnSp>
        <p:nvCxnSpPr>
          <p:cNvPr id="8" name="Gerade Verbindung 7"/>
          <p:cNvCxnSpPr/>
          <p:nvPr userDrawn="1"/>
        </p:nvCxnSpPr>
        <p:spPr>
          <a:xfrm>
            <a:off x="360002" y="4722301"/>
            <a:ext cx="8424000" cy="53"/>
          </a:xfrm>
          <a:prstGeom prst="line">
            <a:avLst/>
          </a:prstGeom>
          <a:ln w="19050" cap="rnd">
            <a:solidFill>
              <a:schemeClr val="accent4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Grafik 10">
            <a:extLst>
              <a:ext uri="{FF2B5EF4-FFF2-40B4-BE49-F238E27FC236}">
                <a16:creationId xmlns:a16="http://schemas.microsoft.com/office/drawing/2014/main" id="{CC0EC9A7-0F78-4BCD-A456-48B3D296E354}"/>
              </a:ext>
            </a:extLst>
          </p:cNvPr>
          <p:cNvPicPr>
            <a:picLocks noChangeAspect="1"/>
          </p:cNvPicPr>
          <p:nvPr userDrawn="1"/>
        </p:nvPicPr>
        <p:blipFill>
          <a:blip r:embed="rId3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001" y="4800652"/>
            <a:ext cx="288000" cy="287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0263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87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54" r:id="rId11"/>
    <p:sldLayoutId id="2147483655" r:id="rId12"/>
    <p:sldLayoutId id="2147483693" r:id="rId13"/>
    <p:sldLayoutId id="2147483694" r:id="rId14"/>
    <p:sldLayoutId id="2147483695" r:id="rId15"/>
    <p:sldLayoutId id="2147483696" r:id="rId16"/>
    <p:sldLayoutId id="2147483698" r:id="rId17"/>
    <p:sldLayoutId id="2147483699" r:id="rId18"/>
    <p:sldLayoutId id="2147483700" r:id="rId19"/>
    <p:sldLayoutId id="2147483710" r:id="rId20"/>
    <p:sldLayoutId id="2147483684" r:id="rId21"/>
    <p:sldLayoutId id="2147483685" r:id="rId22"/>
    <p:sldLayoutId id="2147483688" r:id="rId23"/>
    <p:sldLayoutId id="2147483689" r:id="rId24"/>
    <p:sldLayoutId id="2147483690" r:id="rId25"/>
    <p:sldLayoutId id="2147483701" r:id="rId26"/>
    <p:sldLayoutId id="2147483702" r:id="rId27"/>
    <p:sldLayoutId id="2147483703" r:id="rId28"/>
    <p:sldLayoutId id="2147483704" r:id="rId29"/>
    <p:sldLayoutId id="2147483705" r:id="rId30"/>
    <p:sldLayoutId id="2147483706" r:id="rId31"/>
    <p:sldLayoutId id="2147483708" r:id="rId32"/>
    <p:sldLayoutId id="2147483709" r:id="rId33"/>
    <p:sldLayoutId id="2147483711" r:id="rId34"/>
  </p:sldLayoutIdLst>
  <p:hf hdr="0" dt="0"/>
  <p:txStyles>
    <p:titleStyle>
      <a:lvl1pPr algn="l" defTabSz="914400" rtl="0" eaLnBrk="1" latinLnBrk="0" hangingPunct="1">
        <a:spcBef>
          <a:spcPct val="0"/>
        </a:spcBef>
        <a:buNone/>
        <a:defRPr sz="2000" b="1" kern="1200">
          <a:solidFill>
            <a:schemeClr val="accent4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ts val="0"/>
        </a:spcBef>
        <a:spcAft>
          <a:spcPts val="300"/>
        </a:spcAft>
        <a:buFont typeface="Arial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216000" indent="-216000" algn="l" defTabSz="914400" rtl="0" eaLnBrk="1" latinLnBrk="0" hangingPunct="1">
        <a:spcBef>
          <a:spcPts val="0"/>
        </a:spcBef>
        <a:spcAft>
          <a:spcPts val="300"/>
        </a:spcAft>
        <a:buClr>
          <a:schemeClr val="tx2"/>
        </a:buClr>
        <a:buFont typeface="Tahoma" panose="020B060403050404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432000" indent="-216000" algn="l" defTabSz="914400" rtl="0" eaLnBrk="1" latinLnBrk="0" hangingPunct="1">
        <a:spcBef>
          <a:spcPts val="0"/>
        </a:spcBef>
        <a:spcAft>
          <a:spcPts val="300"/>
        </a:spcAft>
        <a:buClr>
          <a:schemeClr val="tx2"/>
        </a:buClr>
        <a:buFont typeface="Tahoma" panose="020B060403050404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648000" indent="-216000" algn="l" defTabSz="914400" rtl="0" eaLnBrk="1" latinLnBrk="0" hangingPunct="1">
        <a:spcBef>
          <a:spcPts val="0"/>
        </a:spcBef>
        <a:spcAft>
          <a:spcPts val="300"/>
        </a:spcAft>
        <a:buClr>
          <a:schemeClr val="tx2"/>
        </a:buClr>
        <a:buFont typeface="Tahoma" panose="020B060403050404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864000" indent="-216000" algn="l" defTabSz="914400" rtl="0" eaLnBrk="1" latinLnBrk="0" hangingPunct="1">
        <a:spcBef>
          <a:spcPts val="0"/>
        </a:spcBef>
        <a:spcAft>
          <a:spcPts val="300"/>
        </a:spcAft>
        <a:buClr>
          <a:schemeClr val="tx2"/>
        </a:buClr>
        <a:buFont typeface="Tahoma" panose="020B060403050404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spcBef>
          <a:spcPts val="0"/>
        </a:spcBef>
        <a:spcAft>
          <a:spcPts val="600"/>
        </a:spcAft>
        <a:buFont typeface="Arial" pitchFamily="34" charset="0"/>
        <a:buNone/>
        <a:defRPr sz="1600" b="1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7" Type="http://schemas.openxmlformats.org/officeDocument/2006/relationships/image" Target="../media/image26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eg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7" Type="http://schemas.openxmlformats.org/officeDocument/2006/relationships/image" Target="../media/image32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jpeg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7" Type="http://schemas.openxmlformats.org/officeDocument/2006/relationships/image" Target="../media/image38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jpeg"/><Relationship Id="rId5" Type="http://schemas.openxmlformats.org/officeDocument/2006/relationships/image" Target="../media/image36.jpeg"/><Relationship Id="rId4" Type="http://schemas.openxmlformats.org/officeDocument/2006/relationships/image" Target="../media/image35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7" Type="http://schemas.openxmlformats.org/officeDocument/2006/relationships/image" Target="../media/image44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jpeg"/><Relationship Id="rId5" Type="http://schemas.openxmlformats.org/officeDocument/2006/relationships/image" Target="../media/image42.jpeg"/><Relationship Id="rId4" Type="http://schemas.openxmlformats.org/officeDocument/2006/relationships/image" Target="../media/image41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7" Type="http://schemas.openxmlformats.org/officeDocument/2006/relationships/image" Target="../media/image50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jpeg"/><Relationship Id="rId5" Type="http://schemas.openxmlformats.org/officeDocument/2006/relationships/image" Target="../media/image48.jpeg"/><Relationship Id="rId4" Type="http://schemas.openxmlformats.org/officeDocument/2006/relationships/image" Target="../media/image47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7" Type="http://schemas.openxmlformats.org/officeDocument/2006/relationships/image" Target="../media/image56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jpeg"/><Relationship Id="rId5" Type="http://schemas.openxmlformats.org/officeDocument/2006/relationships/image" Target="../media/image54.jpeg"/><Relationship Id="rId4" Type="http://schemas.openxmlformats.org/officeDocument/2006/relationships/image" Target="../media/image53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61.jpeg"/><Relationship Id="rId7" Type="http://schemas.openxmlformats.org/officeDocument/2006/relationships/image" Target="../media/image65.jpe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jpeg"/><Relationship Id="rId5" Type="http://schemas.openxmlformats.org/officeDocument/2006/relationships/image" Target="../media/image63.jpeg"/><Relationship Id="rId4" Type="http://schemas.openxmlformats.org/officeDocument/2006/relationships/image" Target="../media/image62.jpe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jpeg"/><Relationship Id="rId3" Type="http://schemas.openxmlformats.org/officeDocument/2006/relationships/image" Target="../media/image66.jpeg"/><Relationship Id="rId7" Type="http://schemas.openxmlformats.org/officeDocument/2006/relationships/image" Target="../media/image70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jpeg"/><Relationship Id="rId5" Type="http://schemas.openxmlformats.org/officeDocument/2006/relationships/image" Target="../media/image68.jpeg"/><Relationship Id="rId4" Type="http://schemas.openxmlformats.org/officeDocument/2006/relationships/image" Target="../media/image67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../media/image14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7" Type="http://schemas.openxmlformats.org/officeDocument/2006/relationships/image" Target="../media/image20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eg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box">
            <a:extLst>
              <a:ext uri="{FF2B5EF4-FFF2-40B4-BE49-F238E27FC236}">
                <a16:creationId xmlns:a16="http://schemas.microsoft.com/office/drawing/2014/main" id="{3670E780-576D-448A-BB6A-FBA9734E16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9999" y="1484883"/>
            <a:ext cx="8424000" cy="1811209"/>
          </a:xfrm>
        </p:spPr>
        <p:txBody>
          <a:bodyPr/>
          <a:lstStyle/>
          <a:p>
            <a:r>
              <a:rPr lang="de-DE" dirty="0"/>
              <a:t>DRL-</a:t>
            </a:r>
            <a:r>
              <a:rPr lang="de-DE" dirty="0" err="1"/>
              <a:t>Based</a:t>
            </a:r>
            <a:r>
              <a:rPr lang="de-DE" dirty="0"/>
              <a:t> Heading Control and Path Following of a Ship  in Calm Water &amp; Waves</a:t>
            </a:r>
          </a:p>
        </p:txBody>
      </p:sp>
      <p:sp>
        <p:nvSpPr>
          <p:cNvPr id="14" name="Untertitel 13">
            <a:extLst>
              <a:ext uri="{FF2B5EF4-FFF2-40B4-BE49-F238E27FC236}">
                <a16:creationId xmlns:a16="http://schemas.microsoft.com/office/drawing/2014/main" id="{F3DE9295-6870-42C9-84A9-52041E7BE66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359999" y="3601801"/>
            <a:ext cx="8424000" cy="252000"/>
          </a:xfrm>
        </p:spPr>
        <p:txBody>
          <a:bodyPr/>
          <a:lstStyle/>
          <a:p>
            <a:r>
              <a:rPr lang="de-DE" dirty="0"/>
              <a:t>Sivaraman Sivaraj (DIWID24)</a:t>
            </a:r>
          </a:p>
        </p:txBody>
      </p:sp>
    </p:spTree>
    <p:extLst>
      <p:ext uri="{BB962C8B-B14F-4D97-AF65-F5344CB8AC3E}">
        <p14:creationId xmlns:p14="http://schemas.microsoft.com/office/powerpoint/2010/main" val="11568139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88C1E-15C2-4AD9-8ACE-E9BFD7346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DDPG Results – 1 – Path Following</a:t>
            </a:r>
            <a:br>
              <a:rPr lang="en-US" sz="2000" dirty="0"/>
            </a:b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E2303A-3632-4965-BC78-390258224E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8BE8A1-4A4B-4349-8F0F-86C25B0332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39375-43AA-4A5D-B991-4343C4570BCB}" type="slidenum">
              <a:rPr lang="de-DE" smtClean="0"/>
              <a:t>10</a:t>
            </a:fld>
            <a:endParaRPr lang="de-DE"/>
          </a:p>
        </p:txBody>
      </p:sp>
      <p:pic>
        <p:nvPicPr>
          <p:cNvPr id="9" name="Content Placeholder 8" descr="Chart, line chart&#10;&#10;Description automatically generated">
            <a:extLst>
              <a:ext uri="{FF2B5EF4-FFF2-40B4-BE49-F238E27FC236}">
                <a16:creationId xmlns:a16="http://schemas.microsoft.com/office/drawing/2014/main" id="{6BD35F2D-3BB5-4BB7-A0A8-DF120ED384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41" y="708219"/>
            <a:ext cx="2913890" cy="1942593"/>
          </a:xfrm>
        </p:spPr>
      </p:pic>
      <p:pic>
        <p:nvPicPr>
          <p:cNvPr id="11" name="Picture 10" descr="Chart&#10;&#10;Description automatically generated">
            <a:extLst>
              <a:ext uri="{FF2B5EF4-FFF2-40B4-BE49-F238E27FC236}">
                <a16:creationId xmlns:a16="http://schemas.microsoft.com/office/drawing/2014/main" id="{5E35C3AD-F820-4A56-9A2F-242564098F3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4227" y="725951"/>
            <a:ext cx="2913891" cy="1942594"/>
          </a:xfrm>
          <a:prstGeom prst="rect">
            <a:avLst/>
          </a:prstGeom>
        </p:spPr>
      </p:pic>
      <p:pic>
        <p:nvPicPr>
          <p:cNvPr id="13" name="Picture 12" descr="Chart, line chart&#10;&#10;Description automatically generated">
            <a:extLst>
              <a:ext uri="{FF2B5EF4-FFF2-40B4-BE49-F238E27FC236}">
                <a16:creationId xmlns:a16="http://schemas.microsoft.com/office/drawing/2014/main" id="{0532BD05-8960-45C4-8C70-EFB8198666C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9468" y="714129"/>
            <a:ext cx="2913891" cy="1942594"/>
          </a:xfrm>
          <a:prstGeom prst="rect">
            <a:avLst/>
          </a:prstGeom>
        </p:spPr>
      </p:pic>
      <p:pic>
        <p:nvPicPr>
          <p:cNvPr id="15" name="Picture 14" descr="Chart, line chart&#10;&#10;Description automatically generated">
            <a:extLst>
              <a:ext uri="{FF2B5EF4-FFF2-40B4-BE49-F238E27FC236}">
                <a16:creationId xmlns:a16="http://schemas.microsoft.com/office/drawing/2014/main" id="{24D06133-5BB5-4BA9-88DB-8127C965183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871" y="2656723"/>
            <a:ext cx="2913891" cy="1942594"/>
          </a:xfrm>
          <a:prstGeom prst="rect">
            <a:avLst/>
          </a:prstGeom>
        </p:spPr>
      </p:pic>
      <p:pic>
        <p:nvPicPr>
          <p:cNvPr id="17" name="Picture 16" descr="Diagram&#10;&#10;Description automatically generated">
            <a:extLst>
              <a:ext uri="{FF2B5EF4-FFF2-40B4-BE49-F238E27FC236}">
                <a16:creationId xmlns:a16="http://schemas.microsoft.com/office/drawing/2014/main" id="{3751A496-D7C7-4BC9-9252-197EAF70447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5577" y="2656723"/>
            <a:ext cx="2913891" cy="1942594"/>
          </a:xfrm>
          <a:prstGeom prst="rect">
            <a:avLst/>
          </a:prstGeom>
        </p:spPr>
      </p:pic>
      <p:pic>
        <p:nvPicPr>
          <p:cNvPr id="20" name="Picture 19" descr="Chart, histogram&#10;&#10;Description automatically generated">
            <a:extLst>
              <a:ext uri="{FF2B5EF4-FFF2-40B4-BE49-F238E27FC236}">
                <a16:creationId xmlns:a16="http://schemas.microsoft.com/office/drawing/2014/main" id="{A7778318-8C58-4965-94A2-DC36DD5285E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9468" y="2656723"/>
            <a:ext cx="2913891" cy="1942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4386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88C1E-15C2-4AD9-8ACE-E9BFD7346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DDPG Results – 2 – Control Command</a:t>
            </a:r>
            <a:br>
              <a:rPr lang="en-US" sz="2000" dirty="0"/>
            </a:b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E2303A-3632-4965-BC78-390258224E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8BE8A1-4A4B-4349-8F0F-86C25B0332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39375-43AA-4A5D-B991-4343C4570BCB}" type="slidenum">
              <a:rPr lang="de-DE" smtClean="0"/>
              <a:t>11</a:t>
            </a:fld>
            <a:endParaRPr lang="de-DE"/>
          </a:p>
        </p:txBody>
      </p:sp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435FCFEC-4CF7-42EF-9C6A-C2F35E78B53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363" y="546004"/>
            <a:ext cx="4210905" cy="1403635"/>
          </a:xfrm>
          <a:prstGeom prst="rect">
            <a:avLst/>
          </a:prstGeom>
        </p:spPr>
      </p:pic>
      <p:pic>
        <p:nvPicPr>
          <p:cNvPr id="8" name="Picture 7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08C8DC65-E915-4AD2-9FDE-9ED02C27FC1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633" y="1949639"/>
            <a:ext cx="4211636" cy="1403878"/>
          </a:xfrm>
          <a:prstGeom prst="rect">
            <a:avLst/>
          </a:prstGeom>
        </p:spPr>
      </p:pic>
      <p:pic>
        <p:nvPicPr>
          <p:cNvPr id="11" name="Picture 10" descr="Chart, histogram&#10;&#10;Description automatically generated">
            <a:extLst>
              <a:ext uri="{FF2B5EF4-FFF2-40B4-BE49-F238E27FC236}">
                <a16:creationId xmlns:a16="http://schemas.microsoft.com/office/drawing/2014/main" id="{33738E14-73C0-4E7E-9460-1BFEB6515F4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364" y="3349234"/>
            <a:ext cx="4212368" cy="1404122"/>
          </a:xfrm>
          <a:prstGeom prst="rect">
            <a:avLst/>
          </a:prstGeom>
        </p:spPr>
      </p:pic>
      <p:pic>
        <p:nvPicPr>
          <p:cNvPr id="13" name="Picture 12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A1331289-443F-4494-96D6-6AE8C9A0A7A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266" y="546004"/>
            <a:ext cx="4210905" cy="1403635"/>
          </a:xfrm>
          <a:prstGeom prst="rect">
            <a:avLst/>
          </a:prstGeom>
        </p:spPr>
      </p:pic>
      <p:pic>
        <p:nvPicPr>
          <p:cNvPr id="15" name="Picture 14" descr="A picture containing chart&#10;&#10;Description automatically generated">
            <a:extLst>
              <a:ext uri="{FF2B5EF4-FFF2-40B4-BE49-F238E27FC236}">
                <a16:creationId xmlns:a16="http://schemas.microsoft.com/office/drawing/2014/main" id="{C6586309-8834-4B2D-A13A-0C47A405444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6108" y="1943880"/>
            <a:ext cx="4216063" cy="1405354"/>
          </a:xfrm>
          <a:prstGeom prst="rect">
            <a:avLst/>
          </a:prstGeom>
        </p:spPr>
      </p:pic>
      <p:pic>
        <p:nvPicPr>
          <p:cNvPr id="19" name="Picture 18" descr="Chart, line chart&#10;&#10;Description automatically generated">
            <a:extLst>
              <a:ext uri="{FF2B5EF4-FFF2-40B4-BE49-F238E27FC236}">
                <a16:creationId xmlns:a16="http://schemas.microsoft.com/office/drawing/2014/main" id="{E1AC7478-9B8D-496C-9B74-CC0CBB0B5B2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3916" y="3344464"/>
            <a:ext cx="4213097" cy="1404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2139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3F2A9-E07D-455F-B56F-0F8121DEA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Soft Actor Critic (SAC) </a:t>
            </a:r>
            <a:br>
              <a:rPr lang="en-US" sz="2000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A68C06-AF26-43EC-8A2A-C89A4D7C20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233E03-4EB1-4A60-93FD-4FEDD26934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B07E58-3227-470C-96D7-4CD1D952E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39375-43AA-4A5D-B991-4343C4570BCB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071018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3F2A9-E07D-455F-B56F-0F8121DEA6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364" y="143956"/>
            <a:ext cx="8424001" cy="247543"/>
          </a:xfrm>
        </p:spPr>
        <p:txBody>
          <a:bodyPr/>
          <a:lstStyle/>
          <a:p>
            <a:r>
              <a:rPr lang="en-US" sz="2000" dirty="0"/>
              <a:t>SAC Results - 1</a:t>
            </a:r>
            <a:br>
              <a:rPr lang="en-US" sz="2000" dirty="0"/>
            </a:b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233E03-4EB1-4A60-93FD-4FEDD26934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B07E58-3227-470C-96D7-4CD1D952E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39375-43AA-4A5D-B991-4343C4570BCB}" type="slidenum">
              <a:rPr lang="de-DE" smtClean="0"/>
              <a:t>13</a:t>
            </a:fld>
            <a:endParaRPr lang="de-DE"/>
          </a:p>
        </p:txBody>
      </p:sp>
      <p:pic>
        <p:nvPicPr>
          <p:cNvPr id="10" name="Content Placeholder 9" descr="Chart, line chart&#10;&#10;Description automatically generated">
            <a:extLst>
              <a:ext uri="{FF2B5EF4-FFF2-40B4-BE49-F238E27FC236}">
                <a16:creationId xmlns:a16="http://schemas.microsoft.com/office/drawing/2014/main" id="{50443EA8-24B0-42F3-ABB1-6AB1FF994E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092" y="518451"/>
            <a:ext cx="2912244" cy="1941495"/>
          </a:xfrm>
        </p:spPr>
      </p:pic>
      <p:pic>
        <p:nvPicPr>
          <p:cNvPr id="14" name="Picture 13" descr="Chart&#10;&#10;Description automatically generated">
            <a:extLst>
              <a:ext uri="{FF2B5EF4-FFF2-40B4-BE49-F238E27FC236}">
                <a16:creationId xmlns:a16="http://schemas.microsoft.com/office/drawing/2014/main" id="{0648EB2C-674E-4FCD-949E-C7AC0885B42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1336" y="518451"/>
            <a:ext cx="2892715" cy="1928477"/>
          </a:xfrm>
          <a:prstGeom prst="rect">
            <a:avLst/>
          </a:prstGeom>
        </p:spPr>
      </p:pic>
      <p:pic>
        <p:nvPicPr>
          <p:cNvPr id="18" name="Picture 17" descr="Chart, line chart&#10;&#10;Description automatically generated">
            <a:extLst>
              <a:ext uri="{FF2B5EF4-FFF2-40B4-BE49-F238E27FC236}">
                <a16:creationId xmlns:a16="http://schemas.microsoft.com/office/drawing/2014/main" id="{82A6A300-36B7-40C2-A991-0706FF2720F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4051" y="518451"/>
            <a:ext cx="2873191" cy="1915461"/>
          </a:xfrm>
          <a:prstGeom prst="rect">
            <a:avLst/>
          </a:prstGeom>
        </p:spPr>
      </p:pic>
      <p:pic>
        <p:nvPicPr>
          <p:cNvPr id="20" name="Picture 19" descr="Chart, line chart&#10;&#10;Description automatically generated">
            <a:extLst>
              <a:ext uri="{FF2B5EF4-FFF2-40B4-BE49-F238E27FC236}">
                <a16:creationId xmlns:a16="http://schemas.microsoft.com/office/drawing/2014/main" id="{31078888-BF91-4F82-83ED-3EF40C5D4FE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092" y="2433911"/>
            <a:ext cx="2912242" cy="1941495"/>
          </a:xfrm>
          <a:prstGeom prst="rect">
            <a:avLst/>
          </a:prstGeom>
        </p:spPr>
      </p:pic>
      <p:pic>
        <p:nvPicPr>
          <p:cNvPr id="22" name="Picture 21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BD3F1D54-E2A8-4C6E-9530-A54FA226A1F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1334" y="2433911"/>
            <a:ext cx="2873191" cy="1915461"/>
          </a:xfrm>
          <a:prstGeom prst="rect">
            <a:avLst/>
          </a:prstGeom>
        </p:spPr>
      </p:pic>
      <p:pic>
        <p:nvPicPr>
          <p:cNvPr id="24" name="Picture 23" descr="Chart, line chart&#10;&#10;Description automatically generated">
            <a:extLst>
              <a:ext uri="{FF2B5EF4-FFF2-40B4-BE49-F238E27FC236}">
                <a16:creationId xmlns:a16="http://schemas.microsoft.com/office/drawing/2014/main" id="{86939528-72E1-4B5B-9B28-1B9DFA441AD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4524" y="2424294"/>
            <a:ext cx="2892716" cy="1928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228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3F2A9-E07D-455F-B56F-0F8121DEA6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364" y="143956"/>
            <a:ext cx="8424001" cy="247543"/>
          </a:xfrm>
        </p:spPr>
        <p:txBody>
          <a:bodyPr/>
          <a:lstStyle/>
          <a:p>
            <a:r>
              <a:rPr lang="en-US" sz="2000" dirty="0"/>
              <a:t>SAC Results - </a:t>
            </a:r>
            <a:r>
              <a:rPr lang="en-US" dirty="0"/>
              <a:t>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233E03-4EB1-4A60-93FD-4FEDD26934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B07E58-3227-470C-96D7-4CD1D952E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39375-43AA-4A5D-B991-4343C4570BCB}" type="slidenum">
              <a:rPr lang="de-DE" smtClean="0"/>
              <a:t>14</a:t>
            </a:fld>
            <a:endParaRPr lang="de-DE"/>
          </a:p>
        </p:txBody>
      </p:sp>
      <p:pic>
        <p:nvPicPr>
          <p:cNvPr id="9" name="Content Placeholder 8" descr="A picture containing table&#10;&#10;Description automatically generated">
            <a:extLst>
              <a:ext uri="{FF2B5EF4-FFF2-40B4-BE49-F238E27FC236}">
                <a16:creationId xmlns:a16="http://schemas.microsoft.com/office/drawing/2014/main" id="{216D5324-7712-467E-8250-A13231D7A9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217" y="550446"/>
            <a:ext cx="4122783" cy="1374262"/>
          </a:xfrm>
        </p:spPr>
      </p:pic>
      <p:pic>
        <p:nvPicPr>
          <p:cNvPr id="12" name="Picture 11" descr="A picture containing chart&#10;&#10;Description automatically generated">
            <a:extLst>
              <a:ext uri="{FF2B5EF4-FFF2-40B4-BE49-F238E27FC236}">
                <a16:creationId xmlns:a16="http://schemas.microsoft.com/office/drawing/2014/main" id="{A049C6F7-4C39-4771-939D-933C4405321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431" y="1926019"/>
            <a:ext cx="4122783" cy="1374261"/>
          </a:xfrm>
          <a:prstGeom prst="rect">
            <a:avLst/>
          </a:prstGeom>
        </p:spPr>
      </p:pic>
      <p:pic>
        <p:nvPicPr>
          <p:cNvPr id="15" name="Picture 14" descr="A picture containing chart&#10;&#10;Description automatically generated">
            <a:extLst>
              <a:ext uri="{FF2B5EF4-FFF2-40B4-BE49-F238E27FC236}">
                <a16:creationId xmlns:a16="http://schemas.microsoft.com/office/drawing/2014/main" id="{696309AC-F41A-4E86-BCF3-1A353C765DE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432" y="3300280"/>
            <a:ext cx="4122783" cy="1374261"/>
          </a:xfrm>
          <a:prstGeom prst="rect">
            <a:avLst/>
          </a:prstGeom>
        </p:spPr>
      </p:pic>
      <p:pic>
        <p:nvPicPr>
          <p:cNvPr id="18" name="Picture 17" descr="Chart&#10;&#10;Description automatically generated with medium confidence">
            <a:extLst>
              <a:ext uri="{FF2B5EF4-FFF2-40B4-BE49-F238E27FC236}">
                <a16:creationId xmlns:a16="http://schemas.microsoft.com/office/drawing/2014/main" id="{B5280DE0-9389-47F5-8147-EAED9C5EEDF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549135"/>
            <a:ext cx="4122783" cy="1374261"/>
          </a:xfrm>
          <a:prstGeom prst="rect">
            <a:avLst/>
          </a:prstGeom>
        </p:spPr>
      </p:pic>
      <p:pic>
        <p:nvPicPr>
          <p:cNvPr id="21" name="Picture 20" descr="Graphical user interface, timeline&#10;&#10;Description automatically generated">
            <a:extLst>
              <a:ext uri="{FF2B5EF4-FFF2-40B4-BE49-F238E27FC236}">
                <a16:creationId xmlns:a16="http://schemas.microsoft.com/office/drawing/2014/main" id="{54FA36E5-9259-44B6-80F4-F1B0E650E09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214" y="1923396"/>
            <a:ext cx="4122783" cy="1374261"/>
          </a:xfrm>
          <a:prstGeom prst="rect">
            <a:avLst/>
          </a:prstGeom>
        </p:spPr>
      </p:pic>
      <p:pic>
        <p:nvPicPr>
          <p:cNvPr id="24" name="Picture 23" descr="Table&#10;&#10;Description automatically generated with medium confidence">
            <a:extLst>
              <a:ext uri="{FF2B5EF4-FFF2-40B4-BE49-F238E27FC236}">
                <a16:creationId xmlns:a16="http://schemas.microsoft.com/office/drawing/2014/main" id="{9E277BF1-BDE8-490F-A301-BDE431D6F60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216" y="3296346"/>
            <a:ext cx="4122783" cy="1374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6921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140CA0-440B-4B24-964D-3DA5118E3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Twin Delayed Deep Deterministic Policy Gradient (TD3)</a:t>
            </a:r>
            <a:br>
              <a:rPr lang="en-US" sz="2000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C356F8-9038-404B-B328-EFCC66D547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A550EC-38AC-4502-9571-D0CEBA8513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89FA49-8CF6-4964-94B8-D03826B34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39375-43AA-4A5D-B991-4343C4570BCB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119088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807D93-09CE-4673-A37C-8022BB0D73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TD-3 Results-1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188C8A-C4BD-499C-ACA7-1FDC6E6B9E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75C794-64DB-4691-8BAF-FD8702B14A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39375-43AA-4A5D-B991-4343C4570BCB}" type="slidenum">
              <a:rPr lang="de-DE" smtClean="0"/>
              <a:t>16</a:t>
            </a:fld>
            <a:endParaRPr lang="de-DE"/>
          </a:p>
        </p:txBody>
      </p:sp>
      <p:pic>
        <p:nvPicPr>
          <p:cNvPr id="10" name="Picture 9" descr="Chart, line chart&#10;&#10;Description automatically generated">
            <a:extLst>
              <a:ext uri="{FF2B5EF4-FFF2-40B4-BE49-F238E27FC236}">
                <a16:creationId xmlns:a16="http://schemas.microsoft.com/office/drawing/2014/main" id="{2FEA1858-7411-405E-AAA5-1FB2FDCC4F0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345" y="600222"/>
            <a:ext cx="2709309" cy="1806206"/>
          </a:xfrm>
          <a:prstGeom prst="rect">
            <a:avLst/>
          </a:prstGeom>
        </p:spPr>
      </p:pic>
      <p:pic>
        <p:nvPicPr>
          <p:cNvPr id="14" name="Picture 13" descr="Chart, line chart&#10;&#10;Description automatically generated">
            <a:extLst>
              <a:ext uri="{FF2B5EF4-FFF2-40B4-BE49-F238E27FC236}">
                <a16:creationId xmlns:a16="http://schemas.microsoft.com/office/drawing/2014/main" id="{7A809DEA-3DF5-43B3-84D9-7693B25E3C1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9654" y="595617"/>
            <a:ext cx="2709309" cy="1806206"/>
          </a:xfrm>
          <a:prstGeom prst="rect">
            <a:avLst/>
          </a:prstGeom>
        </p:spPr>
      </p:pic>
      <p:pic>
        <p:nvPicPr>
          <p:cNvPr id="16" name="Picture 15" descr="Chart, line chart&#10;&#10;Description automatically generated">
            <a:extLst>
              <a:ext uri="{FF2B5EF4-FFF2-40B4-BE49-F238E27FC236}">
                <a16:creationId xmlns:a16="http://schemas.microsoft.com/office/drawing/2014/main" id="{B2D4FB87-B57A-46A5-A0C5-9538117C741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4691" y="591012"/>
            <a:ext cx="2709310" cy="1806207"/>
          </a:xfrm>
          <a:prstGeom prst="rect">
            <a:avLst/>
          </a:prstGeom>
        </p:spPr>
      </p:pic>
      <p:pic>
        <p:nvPicPr>
          <p:cNvPr id="18" name="Picture 17" descr="Chart, line chart&#10;&#10;Description automatically generated">
            <a:extLst>
              <a:ext uri="{FF2B5EF4-FFF2-40B4-BE49-F238E27FC236}">
                <a16:creationId xmlns:a16="http://schemas.microsoft.com/office/drawing/2014/main" id="{AC34BD5F-8760-419E-9420-33646E555B5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345" y="2401823"/>
            <a:ext cx="2709309" cy="1806206"/>
          </a:xfrm>
          <a:prstGeom prst="rect">
            <a:avLst/>
          </a:prstGeom>
        </p:spPr>
      </p:pic>
      <p:pic>
        <p:nvPicPr>
          <p:cNvPr id="20" name="Picture 19" descr="Diagram&#10;&#10;Description automatically generated">
            <a:extLst>
              <a:ext uri="{FF2B5EF4-FFF2-40B4-BE49-F238E27FC236}">
                <a16:creationId xmlns:a16="http://schemas.microsoft.com/office/drawing/2014/main" id="{2302BF36-C11A-4028-B9F8-0ADD69880BD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9654" y="2394917"/>
            <a:ext cx="2709309" cy="1806206"/>
          </a:xfrm>
          <a:prstGeom prst="rect">
            <a:avLst/>
          </a:prstGeom>
        </p:spPr>
      </p:pic>
      <p:pic>
        <p:nvPicPr>
          <p:cNvPr id="6" name="Picture 5" descr="Chart, histogram&#10;&#10;Description automatically generated">
            <a:extLst>
              <a:ext uri="{FF2B5EF4-FFF2-40B4-BE49-F238E27FC236}">
                <a16:creationId xmlns:a16="http://schemas.microsoft.com/office/drawing/2014/main" id="{C1EFBAD4-ECB4-4E7A-9C0C-FD2ED52C35D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4691" y="2388011"/>
            <a:ext cx="2709310" cy="1806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7724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CD26B8-2ECB-4685-A8A2-B7DFA87AC3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TD3 – Results 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DF556F-3FF3-420D-9782-7D3BC8F7F6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E3AECB-7645-4F1D-98D5-EE5EFD6D27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39375-43AA-4A5D-B991-4343C4570BCB}" type="slidenum">
              <a:rPr lang="de-DE" smtClean="0"/>
              <a:t>17</a:t>
            </a:fld>
            <a:endParaRPr lang="de-DE"/>
          </a:p>
        </p:txBody>
      </p:sp>
      <p:pic>
        <p:nvPicPr>
          <p:cNvPr id="6" name="Picture 5" descr="A picture containing text, antenna&#10;&#10;Description automatically generated">
            <a:extLst>
              <a:ext uri="{FF2B5EF4-FFF2-40B4-BE49-F238E27FC236}">
                <a16:creationId xmlns:a16="http://schemas.microsoft.com/office/drawing/2014/main" id="{AFBD8FCA-9EF1-4C99-8B39-C344F4BDDCC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635" y="600298"/>
            <a:ext cx="4181244" cy="1393748"/>
          </a:xfrm>
          <a:prstGeom prst="rect">
            <a:avLst/>
          </a:prstGeom>
        </p:spPr>
      </p:pic>
      <p:pic>
        <p:nvPicPr>
          <p:cNvPr id="8" name="Picture 7" descr="A picture containing text, antenna, screenshot&#10;&#10;Description automatically generated">
            <a:extLst>
              <a:ext uri="{FF2B5EF4-FFF2-40B4-BE49-F238E27FC236}">
                <a16:creationId xmlns:a16="http://schemas.microsoft.com/office/drawing/2014/main" id="{95BDFA53-BA88-4669-8D98-16B8724FA71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363" y="1994046"/>
            <a:ext cx="4181241" cy="1393747"/>
          </a:xfrm>
          <a:prstGeom prst="rect">
            <a:avLst/>
          </a:prstGeom>
        </p:spPr>
      </p:pic>
      <p:pic>
        <p:nvPicPr>
          <p:cNvPr id="11" name="Picture 10" descr="A picture containing text, antenna&#10;&#10;Description automatically generated">
            <a:extLst>
              <a:ext uri="{FF2B5EF4-FFF2-40B4-BE49-F238E27FC236}">
                <a16:creationId xmlns:a16="http://schemas.microsoft.com/office/drawing/2014/main" id="{2000E639-3C4F-4093-9D1C-0D8ACEE0C15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364" y="3370065"/>
            <a:ext cx="4181240" cy="1393747"/>
          </a:xfrm>
          <a:prstGeom prst="rect">
            <a:avLst/>
          </a:prstGeom>
        </p:spPr>
      </p:pic>
      <p:pic>
        <p:nvPicPr>
          <p:cNvPr id="13" name="Picture 12" descr="A picture containing text, antenna, screenshot&#10;&#10;Description automatically generated">
            <a:extLst>
              <a:ext uri="{FF2B5EF4-FFF2-40B4-BE49-F238E27FC236}">
                <a16:creationId xmlns:a16="http://schemas.microsoft.com/office/drawing/2014/main" id="{82E5DACD-5F49-4BA3-BD56-4E60F7F313E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0879" y="600298"/>
            <a:ext cx="4181245" cy="1393748"/>
          </a:xfrm>
          <a:prstGeom prst="rect">
            <a:avLst/>
          </a:prstGeom>
        </p:spPr>
      </p:pic>
      <p:pic>
        <p:nvPicPr>
          <p:cNvPr id="17" name="Picture 16" descr="Chart, timeline&#10;&#10;Description automatically generated">
            <a:extLst>
              <a:ext uri="{FF2B5EF4-FFF2-40B4-BE49-F238E27FC236}">
                <a16:creationId xmlns:a16="http://schemas.microsoft.com/office/drawing/2014/main" id="{C5ECB3B6-07E0-4EE5-8AA5-1F2AC1D249D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9791" y="1985001"/>
            <a:ext cx="4181603" cy="1393868"/>
          </a:xfrm>
          <a:prstGeom prst="rect">
            <a:avLst/>
          </a:prstGeom>
        </p:spPr>
      </p:pic>
      <p:pic>
        <p:nvPicPr>
          <p:cNvPr id="21" name="Picture 20" descr="Chart&#10;&#10;Description automatically generated">
            <a:extLst>
              <a:ext uri="{FF2B5EF4-FFF2-40B4-BE49-F238E27FC236}">
                <a16:creationId xmlns:a16="http://schemas.microsoft.com/office/drawing/2014/main" id="{39826107-EF1A-4B95-9510-2734BF76B30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1604" y="3370065"/>
            <a:ext cx="4181240" cy="1393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793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165BD4-C026-41B3-BB58-170C01E46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Reward Comparison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A362C5-1290-4DA9-B2A1-BAAC2F1500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A9AABD-6C69-4C8B-A60F-B56481BB8C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39375-43AA-4A5D-B991-4343C4570BCB}" type="slidenum">
              <a:rPr lang="de-DE" smtClean="0"/>
              <a:t>18</a:t>
            </a:fld>
            <a:endParaRPr lang="de-DE"/>
          </a:p>
        </p:txBody>
      </p:sp>
      <p:pic>
        <p:nvPicPr>
          <p:cNvPr id="11" name="Content Placeholder 10" descr="Chart, histogram&#10;&#10;Description automatically generated">
            <a:extLst>
              <a:ext uri="{FF2B5EF4-FFF2-40B4-BE49-F238E27FC236}">
                <a16:creationId xmlns:a16="http://schemas.microsoft.com/office/drawing/2014/main" id="{2100F96B-9984-48FF-A995-0E5DE83571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071" y="492790"/>
            <a:ext cx="7391857" cy="4157920"/>
          </a:xfrm>
        </p:spPr>
      </p:pic>
    </p:spTree>
    <p:extLst>
      <p:ext uri="{BB962C8B-B14F-4D97-AF65-F5344CB8AC3E}">
        <p14:creationId xmlns:p14="http://schemas.microsoft.com/office/powerpoint/2010/main" val="23631722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6" name="Table 6">
                <a:extLst>
                  <a:ext uri="{FF2B5EF4-FFF2-40B4-BE49-F238E27FC236}">
                    <a16:creationId xmlns:a16="http://schemas.microsoft.com/office/drawing/2014/main" id="{0B622CD7-FD7C-485F-9964-5C0D08A0BDE0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566172470"/>
                  </p:ext>
                </p:extLst>
              </p:nvPr>
            </p:nvGraphicFramePr>
            <p:xfrm>
              <a:off x="360727" y="577406"/>
              <a:ext cx="8423274" cy="37084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020426">
                      <a:extLst>
                        <a:ext uri="{9D8B030D-6E8A-4147-A177-3AD203B41FA5}">
                          <a16:colId xmlns:a16="http://schemas.microsoft.com/office/drawing/2014/main" val="735548020"/>
                        </a:ext>
                      </a:extLst>
                    </a:gridCol>
                    <a:gridCol w="1353880">
                      <a:extLst>
                        <a:ext uri="{9D8B030D-6E8A-4147-A177-3AD203B41FA5}">
                          <a16:colId xmlns:a16="http://schemas.microsoft.com/office/drawing/2014/main" val="754886695"/>
                        </a:ext>
                      </a:extLst>
                    </a:gridCol>
                    <a:gridCol w="1424762">
                      <a:extLst>
                        <a:ext uri="{9D8B030D-6E8A-4147-A177-3AD203B41FA5}">
                          <a16:colId xmlns:a16="http://schemas.microsoft.com/office/drawing/2014/main" val="3059420938"/>
                        </a:ext>
                      </a:extLst>
                    </a:gridCol>
                    <a:gridCol w="1277316">
                      <a:extLst>
                        <a:ext uri="{9D8B030D-6E8A-4147-A177-3AD203B41FA5}">
                          <a16:colId xmlns:a16="http://schemas.microsoft.com/office/drawing/2014/main" val="3464601403"/>
                        </a:ext>
                      </a:extLst>
                    </a:gridCol>
                    <a:gridCol w="1346890">
                      <a:extLst>
                        <a:ext uri="{9D8B030D-6E8A-4147-A177-3AD203B41FA5}">
                          <a16:colId xmlns:a16="http://schemas.microsoft.com/office/drawing/2014/main" val="217228669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Test Conditions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DDPG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PPO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SAC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TD3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5046582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45</m:t>
                                    </m:r>
                                  </m:e>
                                  <m:sup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°</m:t>
                                    </m:r>
                                  </m:sup>
                                </m:sSup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𝐻𝑒𝑎𝑑𝑖𝑛𝑔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00B050"/>
                              </a:solidFill>
                            </a:rPr>
                            <a:t>0.770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1.862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1.127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0.774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63818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90</m:t>
                                    </m:r>
                                  </m:e>
                                  <m:sup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°</m:t>
                                    </m:r>
                                  </m:sup>
                                </m:sSup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𝐻𝑒𝑎𝑑𝑖𝑛𝑔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1.966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2.715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2.056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rgbClr val="00B050"/>
                              </a:solidFill>
                            </a:rPr>
                            <a:t>1.843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9868478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135</m:t>
                                    </m:r>
                                  </m:e>
                                  <m:sup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°</m:t>
                                    </m:r>
                                  </m:sup>
                                </m:sSup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𝐻𝑒𝑎𝑑𝑖𝑛𝑔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00B050"/>
                              </a:solidFill>
                            </a:rPr>
                            <a:t>1.202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3.438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1.479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2.496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02413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180</m:t>
                                    </m:r>
                                  </m:e>
                                  <m:sup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°</m:t>
                                    </m:r>
                                  </m:sup>
                                </m:sSup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𝐻𝑒𝑎𝑑𝑖𝑛𝑔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1.977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001024"/>
                              </a:solidFill>
                            </a:rPr>
                            <a:t>2.453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2.160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00B050"/>
                              </a:solidFill>
                            </a:rPr>
                            <a:t>1.920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876809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𝐶𝑎𝑟𝑑𝑖𝑜𝑖𝑑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 −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20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00B050"/>
                              </a:solidFill>
                            </a:rPr>
                            <a:t>0.664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2.155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0.923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0.734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9915781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𝐶𝑎𝑟𝑑𝑖𝑜𝑖𝑑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 −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40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0.471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2.323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00B050"/>
                              </a:solidFill>
                            </a:rPr>
                            <a:t>0.345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0.383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875449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𝑠h𝑎𝑝𝑒𝑑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𝐶𝑢𝑟𝑣𝑒𝑑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</a:rPr>
                            <a:t>0.197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1.464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0.833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00B050"/>
                              </a:solidFill>
                            </a:rPr>
                            <a:t>0.122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3291671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𝐸𝑙𝑖𝑝𝑠𝑒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 −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40−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20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1.708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strike="noStrike" dirty="0">
                              <a:solidFill>
                                <a:schemeClr val="tx1"/>
                              </a:solidFill>
                            </a:rPr>
                            <a:t>1.763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3.581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trike="noStrike" dirty="0">
                              <a:solidFill>
                                <a:srgbClr val="00B050"/>
                              </a:solidFill>
                            </a:rPr>
                            <a:t>1.459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4103146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𝐸𝑙𝑖𝑝𝑠𝑒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 −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20−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trike="noStrike" dirty="0"/>
                            <a:t>2.443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trike="noStrike" dirty="0">
                              <a:solidFill>
                                <a:schemeClr val="tx1"/>
                              </a:solidFill>
                            </a:rPr>
                            <a:t>1.738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trike="noStrike" dirty="0"/>
                            <a:t>5.669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trike="noStrike" dirty="0">
                              <a:solidFill>
                                <a:srgbClr val="00B050"/>
                              </a:solidFill>
                            </a:rPr>
                            <a:t>1.505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15922534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6" name="Table 6">
                <a:extLst>
                  <a:ext uri="{FF2B5EF4-FFF2-40B4-BE49-F238E27FC236}">
                    <a16:creationId xmlns:a16="http://schemas.microsoft.com/office/drawing/2014/main" id="{0B622CD7-FD7C-485F-9964-5C0D08A0BDE0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566172470"/>
                  </p:ext>
                </p:extLst>
              </p:nvPr>
            </p:nvGraphicFramePr>
            <p:xfrm>
              <a:off x="360727" y="577406"/>
              <a:ext cx="8423274" cy="37084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020426">
                      <a:extLst>
                        <a:ext uri="{9D8B030D-6E8A-4147-A177-3AD203B41FA5}">
                          <a16:colId xmlns:a16="http://schemas.microsoft.com/office/drawing/2014/main" val="735548020"/>
                        </a:ext>
                      </a:extLst>
                    </a:gridCol>
                    <a:gridCol w="1353880">
                      <a:extLst>
                        <a:ext uri="{9D8B030D-6E8A-4147-A177-3AD203B41FA5}">
                          <a16:colId xmlns:a16="http://schemas.microsoft.com/office/drawing/2014/main" val="754886695"/>
                        </a:ext>
                      </a:extLst>
                    </a:gridCol>
                    <a:gridCol w="1424762">
                      <a:extLst>
                        <a:ext uri="{9D8B030D-6E8A-4147-A177-3AD203B41FA5}">
                          <a16:colId xmlns:a16="http://schemas.microsoft.com/office/drawing/2014/main" val="3059420938"/>
                        </a:ext>
                      </a:extLst>
                    </a:gridCol>
                    <a:gridCol w="1277316">
                      <a:extLst>
                        <a:ext uri="{9D8B030D-6E8A-4147-A177-3AD203B41FA5}">
                          <a16:colId xmlns:a16="http://schemas.microsoft.com/office/drawing/2014/main" val="3464601403"/>
                        </a:ext>
                      </a:extLst>
                    </a:gridCol>
                    <a:gridCol w="1346890">
                      <a:extLst>
                        <a:ext uri="{9D8B030D-6E8A-4147-A177-3AD203B41FA5}">
                          <a16:colId xmlns:a16="http://schemas.microsoft.com/office/drawing/2014/main" val="217228669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Test Conditions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DDPG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PPO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SAC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TD3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5046582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2" t="-108197" r="-179637" b="-8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00B050"/>
                              </a:solidFill>
                            </a:rPr>
                            <a:t>0.770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1.862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1.127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0.774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63818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2" t="-208197" r="-179637" b="-7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1.966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2.715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2.056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rgbClr val="00B050"/>
                              </a:solidFill>
                            </a:rPr>
                            <a:t>1.843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9868478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2" t="-308197" r="-179637" b="-6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00B050"/>
                              </a:solidFill>
                            </a:rPr>
                            <a:t>1.202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3.438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1.479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2.496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02413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2" t="-408197" r="-179637" b="-5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1.977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001024"/>
                              </a:solidFill>
                            </a:rPr>
                            <a:t>2.453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2.160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00B050"/>
                              </a:solidFill>
                            </a:rPr>
                            <a:t>1.920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876809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2" t="-508197" r="-179637" b="-4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00B050"/>
                              </a:solidFill>
                            </a:rPr>
                            <a:t>0.664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2.155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0.923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0.734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9915781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2" t="-608197" r="-179637" b="-3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0.471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2.323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00B050"/>
                              </a:solidFill>
                            </a:rPr>
                            <a:t>0.345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0.383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875449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2" t="-708197" r="-179637" b="-2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</a:rPr>
                            <a:t>0.197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1.464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0.833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00B050"/>
                              </a:solidFill>
                            </a:rPr>
                            <a:t>0.122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3291671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2" t="-808197" r="-179637" b="-1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1.708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strike="noStrike" dirty="0">
                              <a:solidFill>
                                <a:schemeClr val="tx1"/>
                              </a:solidFill>
                            </a:rPr>
                            <a:t>1.763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3.581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trike="noStrike" dirty="0">
                              <a:solidFill>
                                <a:srgbClr val="00B050"/>
                              </a:solidFill>
                            </a:rPr>
                            <a:t>1.459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4103146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2" t="-908197" r="-179637" b="-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trike="noStrike" dirty="0"/>
                            <a:t>2.443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trike="noStrike" dirty="0">
                              <a:solidFill>
                                <a:schemeClr val="tx1"/>
                              </a:solidFill>
                            </a:rPr>
                            <a:t>1.738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trike="noStrike" dirty="0"/>
                            <a:t>5.669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trike="noStrike" dirty="0">
                              <a:solidFill>
                                <a:srgbClr val="00B050"/>
                              </a:solidFill>
                            </a:rPr>
                            <a:t>1.505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1592253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692A95-7632-4C05-BC7B-23F2DA4C86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ADCF3F-9772-4FB2-B76C-3E45075098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39375-43AA-4A5D-B991-4343C4570BCB}" type="slidenum">
              <a:rPr lang="de-DE" smtClean="0"/>
              <a:t>19</a:t>
            </a:fld>
            <a:endParaRPr lang="de-DE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B5D0F6B-F47F-496E-BC96-595710E04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636" y="143957"/>
            <a:ext cx="8424001" cy="380584"/>
          </a:xfrm>
        </p:spPr>
        <p:txBody>
          <a:bodyPr/>
          <a:lstStyle/>
          <a:p>
            <a:r>
              <a:rPr lang="en-US" dirty="0"/>
              <a:t>Average Cross Track Error </a:t>
            </a:r>
            <a:r>
              <a:rPr lang="en-US" sz="1400" dirty="0"/>
              <a:t>(</a:t>
            </a:r>
            <a:r>
              <a:rPr lang="en-US" sz="1400" i="1" dirty="0"/>
              <a:t>in Calm Water Condition</a:t>
            </a:r>
            <a:r>
              <a:rPr lang="en-US" sz="1400" dirty="0"/>
              <a:t>) </a:t>
            </a:r>
            <a:br>
              <a:rPr lang="en-US" sz="2000" dirty="0"/>
            </a:b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C57077-2A64-4408-8E49-947150D05CBB}"/>
              </a:ext>
            </a:extLst>
          </p:cNvPr>
          <p:cNvSpPr txBox="1"/>
          <p:nvPr/>
        </p:nvSpPr>
        <p:spPr>
          <a:xfrm>
            <a:off x="418214" y="4401879"/>
            <a:ext cx="836578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defTabSz="91440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6250-time steps </a:t>
            </a:r>
            <a:r>
              <a:rPr kumimoji="0" lang="en-US" sz="12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(0.04s)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for Heading Control cases and for the other cases steps has been taken until tracing the last point.</a:t>
            </a:r>
          </a:p>
        </p:txBody>
      </p:sp>
    </p:spTree>
    <p:extLst>
      <p:ext uri="{BB962C8B-B14F-4D97-AF65-F5344CB8AC3E}">
        <p14:creationId xmlns:p14="http://schemas.microsoft.com/office/powerpoint/2010/main" val="30870046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2359" y="163118"/>
            <a:ext cx="7555779" cy="508864"/>
          </a:xfrm>
        </p:spPr>
        <p:txBody>
          <a:bodyPr>
            <a:normAutofit/>
          </a:bodyPr>
          <a:lstStyle/>
          <a:p>
            <a:r>
              <a:rPr lang="en-IN" sz="2100" dirty="0">
                <a:solidFill>
                  <a:schemeClr val="accent5">
                    <a:lumMod val="75000"/>
                  </a:schemeClr>
                </a:solidFill>
              </a:rPr>
              <a:t>KVLCC2 Tanker trajectory in calm water and Waves</a:t>
            </a:r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742318"/>
            <a:ext cx="3885478" cy="2590319"/>
          </a:xfrm>
        </p:spPr>
      </p:pic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359" y="729418"/>
            <a:ext cx="3885478" cy="2590319"/>
          </a:xfr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340" y="3737408"/>
            <a:ext cx="4646849" cy="78806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32548" y="3460409"/>
            <a:ext cx="225618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350" dirty="0"/>
              <a:t>Governing Equation :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BCD0E5E-6B9B-4719-90D1-E714322738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 dirty="0"/>
              <a:t>.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1466CD-6457-4ABD-9460-906D67AAFD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Sivaraman Sivaraj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CDCC84-26EB-472C-9C39-8D056709BE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61A67-AF01-49B7-A47E-B05195C006A7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078368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6" name="Table 6">
                <a:extLst>
                  <a:ext uri="{FF2B5EF4-FFF2-40B4-BE49-F238E27FC236}">
                    <a16:creationId xmlns:a16="http://schemas.microsoft.com/office/drawing/2014/main" id="{0B622CD7-FD7C-485F-9964-5C0D08A0BDE0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951141283"/>
                  </p:ext>
                </p:extLst>
              </p:nvPr>
            </p:nvGraphicFramePr>
            <p:xfrm>
              <a:off x="360363" y="697908"/>
              <a:ext cx="6908801" cy="383865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523276">
                      <a:extLst>
                        <a:ext uri="{9D8B030D-6E8A-4147-A177-3AD203B41FA5}">
                          <a16:colId xmlns:a16="http://schemas.microsoft.com/office/drawing/2014/main" val="735548020"/>
                        </a:ext>
                      </a:extLst>
                    </a:gridCol>
                    <a:gridCol w="1472960">
                      <a:extLst>
                        <a:ext uri="{9D8B030D-6E8A-4147-A177-3AD203B41FA5}">
                          <a16:colId xmlns:a16="http://schemas.microsoft.com/office/drawing/2014/main" val="3059420938"/>
                        </a:ext>
                      </a:extLst>
                    </a:gridCol>
                    <a:gridCol w="1565616">
                      <a:extLst>
                        <a:ext uri="{9D8B030D-6E8A-4147-A177-3AD203B41FA5}">
                          <a16:colId xmlns:a16="http://schemas.microsoft.com/office/drawing/2014/main" val="3464601403"/>
                        </a:ext>
                      </a:extLst>
                    </a:gridCol>
                    <a:gridCol w="1346949">
                      <a:extLst>
                        <a:ext uri="{9D8B030D-6E8A-4147-A177-3AD203B41FA5}">
                          <a16:colId xmlns:a16="http://schemas.microsoft.com/office/drawing/2014/main" val="2172286695"/>
                        </a:ext>
                      </a:extLst>
                    </a:gridCol>
                  </a:tblGrid>
                  <a:tr h="38386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Test Track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PPO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SAC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TD3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50465824"/>
                      </a:ext>
                    </a:extLst>
                  </a:tr>
                  <a:tr h="383865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45</m:t>
                                    </m:r>
                                  </m:e>
                                  <m:sup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°</m:t>
                                    </m:r>
                                  </m:sup>
                                </m:sSup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𝐻𝑒𝑎𝑑𝑖𝑛𝑔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6381800"/>
                      </a:ext>
                    </a:extLst>
                  </a:tr>
                  <a:tr h="383865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90</m:t>
                                    </m:r>
                                  </m:e>
                                  <m:sup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°</m:t>
                                    </m:r>
                                  </m:sup>
                                </m:sSup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𝐻𝑒𝑎𝑑𝑖𝑛𝑔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98684786"/>
                      </a:ext>
                    </a:extLst>
                  </a:tr>
                  <a:tr h="383865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135</m:t>
                                    </m:r>
                                  </m:e>
                                  <m:sup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°</m:t>
                                    </m:r>
                                  </m:sup>
                                </m:sSup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𝐻𝑒𝑎𝑑𝑖𝑛𝑔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0241303"/>
                      </a:ext>
                    </a:extLst>
                  </a:tr>
                  <a:tr h="383865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180</m:t>
                                    </m:r>
                                  </m:e>
                                  <m:sup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°</m:t>
                                    </m:r>
                                  </m:sup>
                                </m:sSup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𝐻𝑒𝑎𝑑𝑖𝑛𝑔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87680904"/>
                      </a:ext>
                    </a:extLst>
                  </a:tr>
                  <a:tr h="383865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𝐶𝑎𝑟𝑑𝑖𝑜𝑖𝑑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 −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20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99157819"/>
                      </a:ext>
                    </a:extLst>
                  </a:tr>
                  <a:tr h="383865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𝐶𝑎𝑟𝑑𝑖𝑜𝑖𝑑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 −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40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87544940"/>
                      </a:ext>
                    </a:extLst>
                  </a:tr>
                  <a:tr h="383865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𝑠h𝑎𝑝𝑒𝑑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𝐶𝑢𝑟𝑣𝑒𝑑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32916712"/>
                      </a:ext>
                    </a:extLst>
                  </a:tr>
                  <a:tr h="383865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𝐸𝑙𝑖𝑝𝑠𝑒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 −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40−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20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41031462"/>
                      </a:ext>
                    </a:extLst>
                  </a:tr>
                  <a:tr h="383865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𝐸𝑙𝑖𝑝𝑠𝑒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 −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20−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15922534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6" name="Table 6">
                <a:extLst>
                  <a:ext uri="{FF2B5EF4-FFF2-40B4-BE49-F238E27FC236}">
                    <a16:creationId xmlns:a16="http://schemas.microsoft.com/office/drawing/2014/main" id="{0B622CD7-FD7C-485F-9964-5C0D08A0BDE0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951141283"/>
                  </p:ext>
                </p:extLst>
              </p:nvPr>
            </p:nvGraphicFramePr>
            <p:xfrm>
              <a:off x="360363" y="697908"/>
              <a:ext cx="6908801" cy="383865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523276">
                      <a:extLst>
                        <a:ext uri="{9D8B030D-6E8A-4147-A177-3AD203B41FA5}">
                          <a16:colId xmlns:a16="http://schemas.microsoft.com/office/drawing/2014/main" val="735548020"/>
                        </a:ext>
                      </a:extLst>
                    </a:gridCol>
                    <a:gridCol w="1472960">
                      <a:extLst>
                        <a:ext uri="{9D8B030D-6E8A-4147-A177-3AD203B41FA5}">
                          <a16:colId xmlns:a16="http://schemas.microsoft.com/office/drawing/2014/main" val="3059420938"/>
                        </a:ext>
                      </a:extLst>
                    </a:gridCol>
                    <a:gridCol w="1565616">
                      <a:extLst>
                        <a:ext uri="{9D8B030D-6E8A-4147-A177-3AD203B41FA5}">
                          <a16:colId xmlns:a16="http://schemas.microsoft.com/office/drawing/2014/main" val="3464601403"/>
                        </a:ext>
                      </a:extLst>
                    </a:gridCol>
                    <a:gridCol w="1346949">
                      <a:extLst>
                        <a:ext uri="{9D8B030D-6E8A-4147-A177-3AD203B41FA5}">
                          <a16:colId xmlns:a16="http://schemas.microsoft.com/office/drawing/2014/main" val="2172286695"/>
                        </a:ext>
                      </a:extLst>
                    </a:gridCol>
                  </a:tblGrid>
                  <a:tr h="38386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Test Track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PPO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SAC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TD3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50465824"/>
                      </a:ext>
                    </a:extLst>
                  </a:tr>
                  <a:tr h="38386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42" t="-107937" r="-174879" b="-80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6381800"/>
                      </a:ext>
                    </a:extLst>
                  </a:tr>
                  <a:tr h="38386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42" t="-207937" r="-174879" b="-70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98684786"/>
                      </a:ext>
                    </a:extLst>
                  </a:tr>
                  <a:tr h="38386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42" t="-307937" r="-174879" b="-60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0241303"/>
                      </a:ext>
                    </a:extLst>
                  </a:tr>
                  <a:tr h="38386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42" t="-401563" r="-174879" b="-4953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87680904"/>
                      </a:ext>
                    </a:extLst>
                  </a:tr>
                  <a:tr h="38386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42" t="-509524" r="-174879" b="-4031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99157819"/>
                      </a:ext>
                    </a:extLst>
                  </a:tr>
                  <a:tr h="38386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42" t="-609524" r="-174879" b="-3031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87544940"/>
                      </a:ext>
                    </a:extLst>
                  </a:tr>
                  <a:tr h="38386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42" t="-709524" r="-174879" b="-2031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32916712"/>
                      </a:ext>
                    </a:extLst>
                  </a:tr>
                  <a:tr h="38386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42" t="-809524" r="-174879" b="-1031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41031462"/>
                      </a:ext>
                    </a:extLst>
                  </a:tr>
                  <a:tr h="38386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42" t="-909524" r="-174879" b="-31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1592253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692A95-7632-4C05-BC7B-23F2DA4C86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ADCF3F-9772-4FB2-B76C-3E45075098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39375-43AA-4A5D-B991-4343C4570BCB}" type="slidenum">
              <a:rPr lang="de-DE" smtClean="0"/>
              <a:t>20</a:t>
            </a:fld>
            <a:endParaRPr lang="de-DE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B5D0F6B-F47F-496E-BC96-595710E04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636" y="143957"/>
            <a:ext cx="8424001" cy="380584"/>
          </a:xfrm>
        </p:spPr>
        <p:txBody>
          <a:bodyPr/>
          <a:lstStyle/>
          <a:p>
            <a:r>
              <a:rPr lang="en-US" dirty="0"/>
              <a:t>Maximum Cross Track Error </a:t>
            </a:r>
            <a:r>
              <a:rPr lang="en-US" sz="1400" dirty="0"/>
              <a:t>(</a:t>
            </a:r>
            <a:r>
              <a:rPr lang="en-US" sz="1400" i="1" dirty="0"/>
              <a:t>in Wave Condition</a:t>
            </a:r>
            <a:r>
              <a:rPr lang="en-US" sz="1400" dirty="0"/>
              <a:t>) </a:t>
            </a:r>
            <a:br>
              <a:rPr lang="en-US" sz="2000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80468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B9319B-DD91-429B-A6EF-3F1EAC7D7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Approach :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98627D-4A8C-48CA-BD31-3851B8461A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167DC4-2F40-4D29-9005-58EC69A2CE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0AEA0F-3172-4E49-AB2C-F0864082A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39375-43AA-4A5D-B991-4343C4570BCB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139336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FB375-A701-4793-8ED7-2EDE2B202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F9663C-3F67-45C9-8060-E75B96D5A1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7033D1-838B-4375-B36B-BA4E6D5E0D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909395-9512-472F-985B-BB33FDC28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39375-43AA-4A5D-B991-4343C4570BCB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677267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3F480E-F203-4FBF-A07A-B3F38E859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C2AB1-35FE-4463-A3C0-C4BEC82252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530ACE-FCD3-42A5-8A85-9F6A5AA16E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F1D689-1674-4A46-85C8-6189ACA667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39375-43AA-4A5D-B991-4343C4570BCB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480972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D5033298-D2DD-4F90-9F9B-0209AA8D783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712" y="580063"/>
            <a:ext cx="2822575" cy="1858963"/>
          </a:xfrm>
          <a:prstGeom prst="rect">
            <a:avLst/>
          </a:prstGeom>
        </p:spPr>
      </p:pic>
      <p:pic>
        <p:nvPicPr>
          <p:cNvPr id="13" name="Picture 12" descr="Chart&#10;&#10;Description automatically generated">
            <a:extLst>
              <a:ext uri="{FF2B5EF4-FFF2-40B4-BE49-F238E27FC236}">
                <a16:creationId xmlns:a16="http://schemas.microsoft.com/office/drawing/2014/main" id="{CC3BADFB-77DD-41AA-946B-98E5E67B5C2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060" y="2439028"/>
            <a:ext cx="2809879" cy="1888063"/>
          </a:xfrm>
          <a:prstGeom prst="rect">
            <a:avLst/>
          </a:prstGeom>
        </p:spPr>
      </p:pic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CD8F7EEE-EDBE-4E25-8E92-A94C2358100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9287" y="580065"/>
            <a:ext cx="2822575" cy="1858963"/>
          </a:xfrm>
          <a:prstGeom prst="rect">
            <a:avLst/>
          </a:prstGeom>
        </p:spPr>
      </p:pic>
      <p:pic>
        <p:nvPicPr>
          <p:cNvPr id="7" name="Content Placeholder 6" descr="Chart, line chart&#10;&#10;Description automatically generated">
            <a:extLst>
              <a:ext uri="{FF2B5EF4-FFF2-40B4-BE49-F238E27FC236}">
                <a16:creationId xmlns:a16="http://schemas.microsoft.com/office/drawing/2014/main" id="{67271B06-3CD3-4831-A61B-C16E03FC09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1862" y="580064"/>
            <a:ext cx="2822575" cy="1858963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2814FE-F8D7-41FD-A68F-21883D04D2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364" y="143956"/>
            <a:ext cx="8424001" cy="593817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/>
              <a:t>Proximal Policy Optimization (PPO) Results</a:t>
            </a:r>
            <a:br>
              <a:rPr lang="en-US"/>
            </a:b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973842-07DB-4C70-8D38-73D484DBD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4001" y="4890653"/>
            <a:ext cx="180000" cy="108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E839375-43AA-4A5D-B991-4343C4570BCB}" type="slidenum">
              <a:rPr lang="de-DE" smtClean="0"/>
              <a:pPr>
                <a:spcAft>
                  <a:spcPts val="600"/>
                </a:spcAft>
              </a:pPr>
              <a:t>24</a:t>
            </a:fld>
            <a:endParaRPr lang="de-DE"/>
          </a:p>
        </p:txBody>
      </p:sp>
      <p:pic>
        <p:nvPicPr>
          <p:cNvPr id="15" name="Picture 14" descr="Diagram&#10;&#10;Description automatically generated">
            <a:extLst>
              <a:ext uri="{FF2B5EF4-FFF2-40B4-BE49-F238E27FC236}">
                <a16:creationId xmlns:a16="http://schemas.microsoft.com/office/drawing/2014/main" id="{761E8803-7F3B-4D97-96C9-5A6EE334A00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2939" y="2439026"/>
            <a:ext cx="2832097" cy="1888065"/>
          </a:xfrm>
          <a:prstGeom prst="rect">
            <a:avLst/>
          </a:prstGeom>
        </p:spPr>
      </p:pic>
      <p:pic>
        <p:nvPicPr>
          <p:cNvPr id="17" name="Picture 16" descr="Chart, diagram&#10;&#10;Description automatically generated">
            <a:extLst>
              <a:ext uri="{FF2B5EF4-FFF2-40B4-BE49-F238E27FC236}">
                <a16:creationId xmlns:a16="http://schemas.microsoft.com/office/drawing/2014/main" id="{3FC6C215-C1D5-4957-B35E-AE84571011F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1862" y="2439028"/>
            <a:ext cx="2816227" cy="187748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5B77680-6742-4010-99CC-8BD346BBDC77}"/>
                  </a:ext>
                </a:extLst>
              </p:cNvPr>
              <p:cNvSpPr txBox="1"/>
              <p:nvPr/>
            </p:nvSpPr>
            <p:spPr>
              <a:xfrm>
                <a:off x="373060" y="4380614"/>
                <a:ext cx="8359814" cy="18883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fontAlgn="base">
                  <a:spcAft>
                    <a:spcPct val="0"/>
                  </a:spcAft>
                </a:pPr>
                <a:r>
                  <a:rPr lang="en-US" sz="1200" kern="0" dirty="0">
                    <a:solidFill>
                      <a:srgbClr val="000000"/>
                    </a:solidFill>
                  </a:rPr>
                  <a:t>Path Following Images 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200" i="1" kern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𝐻𝑒𝑎𝑑𝑖𝑛𝑔</m:t>
                        </m:r>
                        <m:r>
                          <a:rPr lang="en-US" sz="120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20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𝐴𝑐𝑡𝑖𝑜𝑛</m:t>
                        </m:r>
                        <m:r>
                          <a:rPr lang="en-US" sz="1200" b="0" i="1" kern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  : 45</m:t>
                        </m:r>
                      </m:e>
                      <m:sup>
                        <m:r>
                          <a:rPr lang="en-US" sz="1200" b="0" i="1" kern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°</m:t>
                        </m:r>
                      </m:sup>
                    </m:sSup>
                  </m:oMath>
                </a14:m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-</a:t>
                </a:r>
                <a:r>
                  <a:rPr lang="en-US" sz="1200" kern="0" dirty="0">
                    <a:solidFill>
                      <a:srgbClr val="000000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20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0" i="1" kern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90</m:t>
                        </m:r>
                      </m:e>
                      <m:sup>
                        <m:r>
                          <a:rPr lang="en-US" sz="120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°</m:t>
                        </m:r>
                      </m:sup>
                    </m:sSup>
                  </m:oMath>
                </a14:m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-</a:t>
                </a:r>
                <a:r>
                  <a:rPr lang="en-US" sz="1200" kern="0" dirty="0">
                    <a:solidFill>
                      <a:srgbClr val="000000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20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0" i="1" kern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135</m:t>
                        </m:r>
                      </m:e>
                      <m:sup>
                        <m:r>
                          <a:rPr lang="en-US" sz="120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°</m:t>
                        </m:r>
                      </m:sup>
                    </m:sSup>
                  </m:oMath>
                </a14:m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-</a:t>
                </a:r>
                <a:r>
                  <a:rPr lang="en-US" sz="1200" kern="0" dirty="0">
                    <a:solidFill>
                      <a:srgbClr val="000000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20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0" i="1" kern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180</m:t>
                        </m:r>
                      </m:e>
                      <m:sup>
                        <m:r>
                          <a:rPr lang="en-US" sz="120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°</m:t>
                        </m:r>
                      </m:sup>
                    </m:sSup>
                    <m:r>
                      <a:rPr lang="en-US" sz="1200" b="0" i="1" kern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−</m:t>
                    </m:r>
                    <m:r>
                      <a:rPr lang="en-US" sz="1200" b="0" i="1" kern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𝐸𝑙𝑙𝑖𝑝𝑠𝑒</m:t>
                    </m:r>
                    <m:r>
                      <a:rPr lang="en-US" sz="1200" b="0" i="1" kern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−</m:t>
                    </m:r>
                    <m:r>
                      <a:rPr lang="en-US" sz="1200" b="0" i="1" kern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𝐶𝑎𝑟𝑑𝑖𝑜𝑖𝑑</m:t>
                    </m:r>
                  </m:oMath>
                </a14:m>
                <a:endPara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5B77680-6742-4010-99CC-8BD346BBDC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060" y="4380614"/>
                <a:ext cx="8359814" cy="188834"/>
              </a:xfrm>
              <a:prstGeom prst="rect">
                <a:avLst/>
              </a:prstGeom>
              <a:blipFill>
                <a:blip r:embed="rId8"/>
                <a:stretch>
                  <a:fillRect l="-1093" t="-25806" b="-451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172492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2814FE-F8D7-41FD-A68F-21883D04D2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364" y="143956"/>
            <a:ext cx="8424001" cy="593817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Proximal Policy Optimization (PPO) Results</a:t>
            </a:r>
            <a:br>
              <a:rPr lang="en-US" dirty="0"/>
            </a:b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973842-07DB-4C70-8D38-73D484DBD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4001" y="4890653"/>
            <a:ext cx="180000" cy="108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E839375-43AA-4A5D-B991-4343C4570BCB}" type="slidenum">
              <a:rPr lang="de-DE" smtClean="0"/>
              <a:pPr>
                <a:spcAft>
                  <a:spcPts val="600"/>
                </a:spcAft>
              </a:pPr>
              <a:t>25</a:t>
            </a:fld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5B77680-6742-4010-99CC-8BD346BBDC77}"/>
                  </a:ext>
                </a:extLst>
              </p:cNvPr>
              <p:cNvSpPr txBox="1"/>
              <p:nvPr/>
            </p:nvSpPr>
            <p:spPr>
              <a:xfrm>
                <a:off x="373060" y="4380614"/>
                <a:ext cx="8359814" cy="18883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fontAlgn="base">
                  <a:spcAft>
                    <a:spcPct val="0"/>
                  </a:spcAft>
                </a:pPr>
                <a:r>
                  <a:rPr lang="en-US" sz="1200" kern="0" dirty="0">
                    <a:solidFill>
                      <a:srgbClr val="000000"/>
                    </a:solidFill>
                  </a:rPr>
                  <a:t>Rudder Action Images 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200" i="1" kern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𝐻𝑒𝑎𝑑𝑖𝑛𝑔</m:t>
                        </m:r>
                        <m:r>
                          <a:rPr lang="en-US" sz="120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20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𝐴𝑐𝑡𝑖𝑜𝑛</m:t>
                        </m:r>
                        <m:r>
                          <a:rPr lang="en-US" sz="1200" b="0" i="1" kern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  : 45</m:t>
                        </m:r>
                      </m:e>
                      <m:sup>
                        <m:r>
                          <a:rPr lang="en-US" sz="1200" b="0" i="1" kern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°</m:t>
                        </m:r>
                      </m:sup>
                    </m:sSup>
                  </m:oMath>
                </a14:m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-</a:t>
                </a:r>
                <a:r>
                  <a:rPr lang="en-US" sz="1200" kern="0" dirty="0">
                    <a:solidFill>
                      <a:srgbClr val="000000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20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0" i="1" kern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90</m:t>
                        </m:r>
                      </m:e>
                      <m:sup>
                        <m:r>
                          <a:rPr lang="en-US" sz="120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°</m:t>
                        </m:r>
                      </m:sup>
                    </m:sSup>
                  </m:oMath>
                </a14:m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-</a:t>
                </a:r>
                <a:r>
                  <a:rPr lang="en-US" sz="1200" kern="0" dirty="0">
                    <a:solidFill>
                      <a:srgbClr val="000000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20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0" i="1" kern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135</m:t>
                        </m:r>
                      </m:e>
                      <m:sup>
                        <m:r>
                          <a:rPr lang="en-US" sz="120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°</m:t>
                        </m:r>
                      </m:sup>
                    </m:sSup>
                  </m:oMath>
                </a14:m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-</a:t>
                </a:r>
                <a:r>
                  <a:rPr lang="en-US" sz="1200" kern="0" dirty="0">
                    <a:solidFill>
                      <a:srgbClr val="000000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20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0" i="1" kern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180</m:t>
                        </m:r>
                      </m:e>
                      <m:sup>
                        <m:r>
                          <a:rPr lang="en-US" sz="120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°</m:t>
                        </m:r>
                      </m:sup>
                    </m:sSup>
                    <m:r>
                      <a:rPr lang="en-US" sz="1200" b="0" i="1" kern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−</m:t>
                    </m:r>
                    <m:r>
                      <a:rPr lang="en-US" sz="1200" b="0" i="1" kern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𝐸𝑙𝑙𝑖𝑝𝑠𝑒</m:t>
                    </m:r>
                    <m:r>
                      <a:rPr lang="en-US" sz="1200" b="0" i="1" kern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−</m:t>
                    </m:r>
                    <m:r>
                      <a:rPr lang="en-US" sz="1200" b="0" i="1" kern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𝐶𝑎𝑟𝑑𝑖𝑜𝑖𝑑</m:t>
                    </m:r>
                  </m:oMath>
                </a14:m>
                <a:endPara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5B77680-6742-4010-99CC-8BD346BBDC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060" y="4380614"/>
                <a:ext cx="8359814" cy="188834"/>
              </a:xfrm>
              <a:prstGeom prst="rect">
                <a:avLst/>
              </a:prstGeom>
              <a:blipFill>
                <a:blip r:embed="rId2"/>
                <a:stretch>
                  <a:fillRect l="-1093" t="-25806" b="-451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8B604E6B-D329-4F9C-9D6E-B58A5F31BDC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060" y="532284"/>
            <a:ext cx="4198940" cy="1271183"/>
          </a:xfrm>
          <a:prstGeom prst="rect">
            <a:avLst/>
          </a:prstGeom>
        </p:spPr>
      </p:pic>
      <p:pic>
        <p:nvPicPr>
          <p:cNvPr id="21" name="Picture 20" descr="Chart&#10;&#10;Description automatically generated with medium confidence">
            <a:extLst>
              <a:ext uri="{FF2B5EF4-FFF2-40B4-BE49-F238E27FC236}">
                <a16:creationId xmlns:a16="http://schemas.microsoft.com/office/drawing/2014/main" id="{B51B1DF3-6C10-4422-A8AF-9401A4154CC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364" y="1803467"/>
            <a:ext cx="4198940" cy="1271184"/>
          </a:xfrm>
          <a:prstGeom prst="rect">
            <a:avLst/>
          </a:prstGeom>
        </p:spPr>
      </p:pic>
      <p:pic>
        <p:nvPicPr>
          <p:cNvPr id="23" name="Picture 22" descr="A picture containing chart&#10;&#10;Description automatically generated">
            <a:extLst>
              <a:ext uri="{FF2B5EF4-FFF2-40B4-BE49-F238E27FC236}">
                <a16:creationId xmlns:a16="http://schemas.microsoft.com/office/drawing/2014/main" id="{8F22A8B3-D74E-4452-B0F4-E13525C49D4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060" y="3068566"/>
            <a:ext cx="4186244" cy="1271184"/>
          </a:xfrm>
          <a:prstGeom prst="rect">
            <a:avLst/>
          </a:prstGeom>
        </p:spPr>
      </p:pic>
      <p:pic>
        <p:nvPicPr>
          <p:cNvPr id="25" name="Picture 24" descr="Table&#10;&#10;Description automatically generated">
            <a:extLst>
              <a:ext uri="{FF2B5EF4-FFF2-40B4-BE49-F238E27FC236}">
                <a16:creationId xmlns:a16="http://schemas.microsoft.com/office/drawing/2014/main" id="{F46E7AC0-6CA8-463C-BDDA-9337C617458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1" y="527755"/>
            <a:ext cx="4031998" cy="1271183"/>
          </a:xfrm>
          <a:prstGeom prst="rect">
            <a:avLst/>
          </a:prstGeom>
        </p:spPr>
      </p:pic>
      <p:pic>
        <p:nvPicPr>
          <p:cNvPr id="27" name="Picture 26" descr="Chart&#10;&#10;Description automatically generated">
            <a:extLst>
              <a:ext uri="{FF2B5EF4-FFF2-40B4-BE49-F238E27FC236}">
                <a16:creationId xmlns:a16="http://schemas.microsoft.com/office/drawing/2014/main" id="{96ECB10B-2DF1-4636-AEDD-18EBFE1B221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9304" y="1796055"/>
            <a:ext cx="4044697" cy="1271184"/>
          </a:xfrm>
          <a:prstGeom prst="rect">
            <a:avLst/>
          </a:prstGeom>
        </p:spPr>
      </p:pic>
      <p:pic>
        <p:nvPicPr>
          <p:cNvPr id="29" name="Picture 28" descr="Graphical user interface&#10;&#10;Description automatically generated">
            <a:extLst>
              <a:ext uri="{FF2B5EF4-FFF2-40B4-BE49-F238E27FC236}">
                <a16:creationId xmlns:a16="http://schemas.microsoft.com/office/drawing/2014/main" id="{3D2D3916-6244-4C8A-97B4-50C382A5DAC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9304" y="3061060"/>
            <a:ext cx="4044697" cy="1271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1295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B7524C-4CA6-4008-B036-F7461674B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Environment Setup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04F74F8-5F53-44C6-8A04-B3CCB2C4B34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60002" y="594644"/>
                <a:ext cx="8424000" cy="3780000"/>
              </a:xfrm>
            </p:spPr>
            <p:txBody>
              <a:bodyPr/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dirty="0"/>
                  <a:t>Guidance Algorithm                         : Line of Sight (LOS)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dirty="0"/>
                  <a:t>State Space 	                  : [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𝐻𝐸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𝐶𝑇𝐸</m:t>
                    </m:r>
                  </m:oMath>
                </a14:m>
                <a:r>
                  <a:rPr lang="en-US" dirty="0"/>
                  <a:t>]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dirty="0"/>
                  <a:t>Action Space  	                  : </a:t>
                </a:r>
                <a:r>
                  <a:rPr lang="en-US" dirty="0" err="1"/>
                  <a:t>delta_dot</a:t>
                </a:r>
                <a:r>
                  <a:rPr lang="en-US" dirty="0"/>
                  <a:t> - [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°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 ]</m:t>
                    </m:r>
                  </m:oMath>
                </a14:m>
                <a:r>
                  <a:rPr lang="en-US" dirty="0"/>
                  <a:t> - ranging from (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15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°</m:t>
                        </m:r>
                      </m:sup>
                    </m:sSup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15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°</m:t>
                        </m:r>
                      </m:sup>
                    </m:sSup>
                  </m:oMath>
                </a14:m>
                <a:r>
                  <a:rPr lang="en-US" dirty="0"/>
                  <a:t>)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dirty="0"/>
                  <a:t>Propeller Speed                               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12 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𝑟𝑝𝑠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𝑡𝑜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18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𝑟𝑝𝑠</m:t>
                    </m:r>
                  </m:oMath>
                </a14:m>
                <a:endParaRPr lang="en-US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dirty="0"/>
                  <a:t>Episode Termination Criteria              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387450" lvl="1" indent="-171450">
                  <a:buFont typeface="Arial" panose="020B0604020202020204" pitchFamily="34" charset="0"/>
                  <a:buChar char="•"/>
                </a:pPr>
                <a:r>
                  <a:rPr lang="en-US" dirty="0"/>
                  <a:t>Based on Heading Error	-- greater than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180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°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</a:p>
              <a:p>
                <a:pPr marL="387450" lvl="1" indent="-171450">
                  <a:buFont typeface="Arial" panose="020B0604020202020204" pitchFamily="34" charset="0"/>
                  <a:buChar char="•"/>
                </a:pPr>
                <a:r>
                  <a:rPr lang="en-US" dirty="0"/>
                  <a:t>Based on Cross Track Error           -- greater than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12∗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𝑙𝑏𝑝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387450" lvl="1" indent="-171450">
                  <a:buFont typeface="Arial" panose="020B0604020202020204" pitchFamily="34" charset="0"/>
                  <a:buChar char="•"/>
                </a:pPr>
                <a:r>
                  <a:rPr lang="en-US" dirty="0"/>
                  <a:t>Based on Step Count                    -- 300 steps (sampling at 1 second) </a:t>
                </a:r>
              </a:p>
              <a:p>
                <a:pPr marL="387450" lvl="1" indent="-1714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dirty="0"/>
                  <a:t>Reward Function	                  :  Based on HE and CTE </a:t>
                </a:r>
                <a:r>
                  <a:rPr lang="en-US" i="1" dirty="0"/>
                  <a:t>(Obtaining from LOS)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en-US" i="1" dirty="0"/>
              </a:p>
              <a:p>
                <a:pPr marL="171450" lvl="5" indent="-171450"/>
                <a:r>
                  <a:rPr lang="en-US" b="0" dirty="0"/>
                  <a:t>				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b="1" i="1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b="1" i="1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−(</m:t>
                    </m:r>
                    <m:r>
                      <a:rPr lang="en-US" b="1" i="1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𝒂𝒃𝒔</m:t>
                    </m:r>
                    <m:d>
                      <m:dPr>
                        <m:ctrlPr>
                          <a:rPr lang="en-US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𝑯𝑬</m:t>
                        </m:r>
                      </m:e>
                    </m:d>
                    <m:r>
                      <a:rPr lang="en-US" b="1" i="1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b="1" i="1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𝒂𝒃𝒔</m:t>
                    </m:r>
                    <m:d>
                      <m:dPr>
                        <m:ctrlPr>
                          <a:rPr lang="en-US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𝑪𝑻𝑬</m:t>
                        </m:r>
                      </m:e>
                    </m:d>
                    <m:r>
                      <a:rPr lang="en-US" b="1" i="1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i="1" dirty="0"/>
              </a:p>
              <a:p>
                <a:pPr marL="171450" lvl="5" indent="-171450"/>
                <a:endParaRPr lang="en-US" i="1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04F74F8-5F53-44C6-8A04-B3CCB2C4B34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60002" y="594644"/>
                <a:ext cx="8424000" cy="3780000"/>
              </a:xfrm>
              <a:blipFill>
                <a:blip r:embed="rId2"/>
                <a:stretch>
                  <a:fillRect l="-1013" t="-1290" b="-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AE598A-7247-41BC-821E-744E86AA70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53F20F-1480-4E7B-822C-F5B02A66F6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39375-43AA-4A5D-B991-4343C4570BCB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407471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96284A-774F-40CD-92EC-CF020018E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 Architecture: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761880-01FA-4D54-9A63-A334263429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724AF2-8C63-4400-BAC2-743DFDFEC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39375-43AA-4A5D-B991-4343C4570BCB}" type="slidenum">
              <a:rPr lang="de-DE" smtClean="0"/>
              <a:t>4</a:t>
            </a:fld>
            <a:endParaRPr lang="de-DE"/>
          </a:p>
        </p:txBody>
      </p:sp>
      <p:pic>
        <p:nvPicPr>
          <p:cNvPr id="26" name="Picture 25" descr="Diagram&#10;&#10;Description automatically generated">
            <a:extLst>
              <a:ext uri="{FF2B5EF4-FFF2-40B4-BE49-F238E27FC236}">
                <a16:creationId xmlns:a16="http://schemas.microsoft.com/office/drawing/2014/main" id="{1B3CA5A1-362F-4EBA-AF10-F05910D7B83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1373" y="737773"/>
            <a:ext cx="4661254" cy="3865754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2BA7EDE8-C6E0-429B-BBE4-1D58ACBCEB9C}"/>
              </a:ext>
            </a:extLst>
          </p:cNvPr>
          <p:cNvSpPr/>
          <p:nvPr/>
        </p:nvSpPr>
        <p:spPr>
          <a:xfrm rot="16200000">
            <a:off x="2880075" y="2532426"/>
            <a:ext cx="1885508" cy="276447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0000" tIns="90000" rIns="9000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Tahoma" pitchFamily="34" charset="0"/>
              </a:rPr>
              <a:t>…96 Nodes…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98EAD2F-2704-4A06-BD5C-A064BC914727}"/>
              </a:ext>
            </a:extLst>
          </p:cNvPr>
          <p:cNvSpPr/>
          <p:nvPr/>
        </p:nvSpPr>
        <p:spPr>
          <a:xfrm rot="16200000">
            <a:off x="4323307" y="2532426"/>
            <a:ext cx="1885508" cy="276447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0000" tIns="90000" rIns="9000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Tahoma" pitchFamily="34" charset="0"/>
              </a:rPr>
              <a:t>…96 Nodes…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5C1197C-20CE-4718-B0A2-75592AD30238}"/>
              </a:ext>
            </a:extLst>
          </p:cNvPr>
          <p:cNvCxnSpPr>
            <a:cxnSpLocks/>
          </p:cNvCxnSpPr>
          <p:nvPr/>
        </p:nvCxnSpPr>
        <p:spPr>
          <a:xfrm flipV="1">
            <a:off x="1653145" y="2207175"/>
            <a:ext cx="616603" cy="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BAEF0C9-7FEC-4585-BBE7-207D68A52A90}"/>
              </a:ext>
            </a:extLst>
          </p:cNvPr>
          <p:cNvCxnSpPr>
            <a:cxnSpLocks/>
          </p:cNvCxnSpPr>
          <p:nvPr/>
        </p:nvCxnSpPr>
        <p:spPr>
          <a:xfrm flipV="1">
            <a:off x="1653145" y="2511975"/>
            <a:ext cx="616603" cy="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0EC999E-FF4D-4E8F-9512-AE6753D8AD58}"/>
              </a:ext>
            </a:extLst>
          </p:cNvPr>
          <p:cNvCxnSpPr>
            <a:cxnSpLocks/>
          </p:cNvCxnSpPr>
          <p:nvPr/>
        </p:nvCxnSpPr>
        <p:spPr>
          <a:xfrm flipV="1">
            <a:off x="1653145" y="2834158"/>
            <a:ext cx="616603" cy="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6DDC56E-94FB-47AE-9FCB-43EB5011FB22}"/>
              </a:ext>
            </a:extLst>
          </p:cNvPr>
          <p:cNvCxnSpPr>
            <a:cxnSpLocks/>
          </p:cNvCxnSpPr>
          <p:nvPr/>
        </p:nvCxnSpPr>
        <p:spPr>
          <a:xfrm flipV="1">
            <a:off x="1653145" y="3156342"/>
            <a:ext cx="616603" cy="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99967D3-6D30-44A1-BF78-3B316B7B0637}"/>
              </a:ext>
            </a:extLst>
          </p:cNvPr>
          <p:cNvCxnSpPr>
            <a:cxnSpLocks/>
          </p:cNvCxnSpPr>
          <p:nvPr/>
        </p:nvCxnSpPr>
        <p:spPr>
          <a:xfrm flipV="1">
            <a:off x="6812973" y="2655620"/>
            <a:ext cx="616603" cy="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CB40E96-8EB8-49A8-A374-C65CE64C4442}"/>
                  </a:ext>
                </a:extLst>
              </p:cNvPr>
              <p:cNvSpPr txBox="1"/>
              <p:nvPr/>
            </p:nvSpPr>
            <p:spPr>
              <a:xfrm>
                <a:off x="1074589" y="2032343"/>
                <a:ext cx="677882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defTabSz="91440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𝜓</m:t>
                      </m:r>
                    </m:oMath>
                  </m:oMathPara>
                </a14:m>
                <a:endPara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CB40E96-8EB8-49A8-A374-C65CE64C44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4589" y="2032343"/>
                <a:ext cx="677882" cy="276999"/>
              </a:xfrm>
              <a:prstGeom prst="rect">
                <a:avLst/>
              </a:prstGeom>
              <a:blipFill>
                <a:blip r:embed="rId3"/>
                <a:stretch>
                  <a:fillRect b="-369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BFDC7ADB-EFC9-4ABC-9E25-4DD2EA1111C8}"/>
                  </a:ext>
                </a:extLst>
              </p:cNvPr>
              <p:cNvSpPr txBox="1"/>
              <p:nvPr/>
            </p:nvSpPr>
            <p:spPr>
              <a:xfrm>
                <a:off x="1188955" y="2333582"/>
                <a:ext cx="439479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defTabSz="91440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BFDC7ADB-EFC9-4ABC-9E25-4DD2EA1111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8955" y="2333582"/>
                <a:ext cx="439479" cy="276999"/>
              </a:xfrm>
              <a:prstGeom prst="rect">
                <a:avLst/>
              </a:prstGeom>
              <a:blipFill>
                <a:blip r:embed="rId4"/>
                <a:stretch>
                  <a:fillRect b="-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937DEE9-5A52-45C4-90CB-B8871375171B}"/>
                  </a:ext>
                </a:extLst>
              </p:cNvPr>
              <p:cNvSpPr txBox="1"/>
              <p:nvPr/>
            </p:nvSpPr>
            <p:spPr>
              <a:xfrm>
                <a:off x="1049878" y="2705000"/>
                <a:ext cx="702593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defTabSz="91440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6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𝐻𝐸</m:t>
                      </m:r>
                    </m:oMath>
                  </m:oMathPara>
                </a14:m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937DEE9-5A52-45C4-90CB-B887137517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9878" y="2705000"/>
                <a:ext cx="702593" cy="246221"/>
              </a:xfrm>
              <a:prstGeom prst="rect">
                <a:avLst/>
              </a:prstGeom>
              <a:blipFill>
                <a:blip r:embed="rId5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2B26F51-2FEF-4BDD-A954-9CAC2D9E0C0F}"/>
                  </a:ext>
                </a:extLst>
              </p:cNvPr>
              <p:cNvSpPr txBox="1"/>
              <p:nvPr/>
            </p:nvSpPr>
            <p:spPr>
              <a:xfrm>
                <a:off x="1070181" y="3033233"/>
                <a:ext cx="702593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defTabSz="91440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6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𝐶𝑇𝐸</m:t>
                      </m:r>
                    </m:oMath>
                  </m:oMathPara>
                </a14:m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2B26F51-2FEF-4BDD-A954-9CAC2D9E0C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0181" y="3033233"/>
                <a:ext cx="702593" cy="246221"/>
              </a:xfrm>
              <a:prstGeom prst="rect">
                <a:avLst/>
              </a:prstGeom>
              <a:blipFill>
                <a:blip r:embed="rId6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D5F6BAF-77F4-4C13-8379-1341DF301CCF}"/>
                  </a:ext>
                </a:extLst>
              </p:cNvPr>
              <p:cNvSpPr txBox="1"/>
              <p:nvPr/>
            </p:nvSpPr>
            <p:spPr>
              <a:xfrm>
                <a:off x="7268030" y="2526988"/>
                <a:ext cx="677882" cy="28732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defTabSz="91440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p>
                          <m:r>
                            <a:rPr kumimoji="0" lang="en-US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°</m:t>
                          </m:r>
                        </m:sup>
                      </m:sSup>
                    </m:oMath>
                  </m:oMathPara>
                </a14:m>
                <a:endPara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D5F6BAF-77F4-4C13-8379-1341DF301C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8030" y="2526988"/>
                <a:ext cx="677882" cy="287323"/>
              </a:xfrm>
              <a:prstGeom prst="rect">
                <a:avLst/>
              </a:prstGeom>
              <a:blipFill>
                <a:blip r:embed="rId7"/>
                <a:stretch>
                  <a:fillRect t="-2128" b="-106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127963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F134D7-CAF0-4095-978D-BA3B92981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Reinforcement Learning Algorithms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9D421B-4FF4-4559-A459-35AA3ECD61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following Deep Reinforcement Learning Algorithms have been trained in calm water and waves. Finally, the results were compared.</a:t>
            </a:r>
            <a:r>
              <a:rPr lang="en-US" sz="1200" dirty="0"/>
              <a:t> </a:t>
            </a:r>
          </a:p>
          <a:p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Deep Deterministic Policy Gradient (DDPG)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Proximal Policy Optimization (PPO)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Soft Actor Critic (SAC)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Twin Delayed Deep Deterministic Policy Gradient (TD3)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194D1B-3936-4E8D-84F5-489F26667D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55E211-BECF-4703-8049-FB47D9EEE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39375-43AA-4A5D-B991-4343C4570BCB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568124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2814FE-F8D7-41FD-A68F-21883D04D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Proximal Policy Optimization (PPO)</a:t>
            </a:r>
            <a:br>
              <a:rPr lang="en-US" sz="2000" dirty="0"/>
            </a:b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6216E75-6DE9-4381-BD5B-7772CED3947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𝑙𝑒𝑎𝑟𝑛𝑖𝑛𝑔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𝑅𝑎𝑡𝑒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 =0.003</m:t>
                    </m:r>
                  </m:oMath>
                </a14:m>
                <a:endParaRPr lang="en-US" b="0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                  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=0.9, 0.999</m:t>
                    </m:r>
                  </m:oMath>
                </a14:m>
                <a:endParaRPr lang="en-US" b="0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              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           =1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−05</m:t>
                    </m:r>
                  </m:oMath>
                </a14:m>
                <a:endParaRPr lang="en-US" b="0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𝑏𝑎𝑡𝑐h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𝑠𝑖𝑧𝑒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          =64</m:t>
                    </m:r>
                  </m:oMath>
                </a14:m>
                <a:endParaRPr lang="en-US" b="0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i="1" dirty="0"/>
                  <a:t>No of epoch  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=10</m:t>
                    </m:r>
                  </m:oMath>
                </a14:m>
                <a:endParaRPr lang="en-US" b="0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dirty="0"/>
                  <a:t>Clipping range  = {-0.2,0.2}</a:t>
                </a:r>
                <a:endParaRPr lang="en-US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6216E75-6DE9-4381-BD5B-7772CED394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13" t="-9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5DE886-EAD0-44AE-A73B-3E9366479A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973842-07DB-4C70-8D38-73D484DBD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39375-43AA-4A5D-B991-4343C4570BCB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517362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4CEC7F-7F64-4BF4-93AB-C7FE0A747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PPO – Results - 1</a:t>
            </a:r>
          </a:p>
        </p:txBody>
      </p:sp>
      <p:pic>
        <p:nvPicPr>
          <p:cNvPr id="7" name="Content Placeholder 6" descr="Chart, line chart&#10;&#10;Description automatically generated">
            <a:extLst>
              <a:ext uri="{FF2B5EF4-FFF2-40B4-BE49-F238E27FC236}">
                <a16:creationId xmlns:a16="http://schemas.microsoft.com/office/drawing/2014/main" id="{7E516275-42BA-41F1-820A-9FCC2051A9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364" y="805923"/>
            <a:ext cx="2825540" cy="1883693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E49D908-B9A9-4F23-B82D-E8BB4C4A2A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45EDAF-68A8-495D-9BEA-C890938417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39375-43AA-4A5D-B991-4343C4570BCB}" type="slidenum">
              <a:rPr lang="de-DE" smtClean="0"/>
              <a:t>7</a:t>
            </a:fld>
            <a:endParaRPr lang="de-DE"/>
          </a:p>
        </p:txBody>
      </p:sp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ED4F114D-D75A-4D28-9AF5-EB6A4662F6A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9230" y="805922"/>
            <a:ext cx="2825540" cy="1883693"/>
          </a:xfrm>
          <a:prstGeom prst="rect">
            <a:avLst/>
          </a:prstGeom>
        </p:spPr>
      </p:pic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7F566BFA-B128-4C8C-8A4D-98445C332FE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0522" y="805923"/>
            <a:ext cx="2825540" cy="1883693"/>
          </a:xfrm>
          <a:prstGeom prst="rect">
            <a:avLst/>
          </a:prstGeom>
        </p:spPr>
      </p:pic>
      <p:pic>
        <p:nvPicPr>
          <p:cNvPr id="13" name="Picture 12" descr="Chart, line chart&#10;&#10;Description automatically generated">
            <a:extLst>
              <a:ext uri="{FF2B5EF4-FFF2-40B4-BE49-F238E27FC236}">
                <a16:creationId xmlns:a16="http://schemas.microsoft.com/office/drawing/2014/main" id="{13D41790-A63E-4AC0-A392-04E4AE8F436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027" y="2658177"/>
            <a:ext cx="2825540" cy="1883693"/>
          </a:xfrm>
          <a:prstGeom prst="rect">
            <a:avLst/>
          </a:prstGeom>
        </p:spPr>
      </p:pic>
      <p:pic>
        <p:nvPicPr>
          <p:cNvPr id="15" name="Picture 14" descr="Diagram&#10;&#10;Description automatically generated with low confidence">
            <a:extLst>
              <a:ext uri="{FF2B5EF4-FFF2-40B4-BE49-F238E27FC236}">
                <a16:creationId xmlns:a16="http://schemas.microsoft.com/office/drawing/2014/main" id="{0862E9D2-C18E-4411-875C-5062F7FBD73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4982" y="2658178"/>
            <a:ext cx="2825540" cy="1883693"/>
          </a:xfrm>
          <a:prstGeom prst="rect">
            <a:avLst/>
          </a:prstGeom>
        </p:spPr>
      </p:pic>
      <p:pic>
        <p:nvPicPr>
          <p:cNvPr id="17" name="Picture 16" descr="Chart, line chart&#10;&#10;Description automatically generated">
            <a:extLst>
              <a:ext uri="{FF2B5EF4-FFF2-40B4-BE49-F238E27FC236}">
                <a16:creationId xmlns:a16="http://schemas.microsoft.com/office/drawing/2014/main" id="{04761C10-B3BD-4611-9950-8EE08CD51F6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0522" y="2658179"/>
            <a:ext cx="2825540" cy="1883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1606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4CEC7F-7F64-4BF4-93AB-C7FE0A747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PPO – Results - 2</a:t>
            </a:r>
          </a:p>
        </p:txBody>
      </p:sp>
      <p:pic>
        <p:nvPicPr>
          <p:cNvPr id="7" name="Content Placeholder 6" descr="A picture containing text, antenna&#10;&#10;Description automatically generated">
            <a:extLst>
              <a:ext uri="{FF2B5EF4-FFF2-40B4-BE49-F238E27FC236}">
                <a16:creationId xmlns:a16="http://schemas.microsoft.com/office/drawing/2014/main" id="{C9818712-967E-4095-A2FF-D12447AAED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402" y="498920"/>
            <a:ext cx="4057981" cy="1352660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E49D908-B9A9-4F23-B82D-E8BB4C4A2A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45EDAF-68A8-495D-9BEA-C890938417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39375-43AA-4A5D-B991-4343C4570BCB}" type="slidenum">
              <a:rPr lang="de-DE" smtClean="0"/>
              <a:t>8</a:t>
            </a:fld>
            <a:endParaRPr lang="de-DE"/>
          </a:p>
        </p:txBody>
      </p:sp>
      <p:pic>
        <p:nvPicPr>
          <p:cNvPr id="9" name="Picture 8" descr="A picture containing text, antenna&#10;&#10;Description automatically generated">
            <a:extLst>
              <a:ext uri="{FF2B5EF4-FFF2-40B4-BE49-F238E27FC236}">
                <a16:creationId xmlns:a16="http://schemas.microsoft.com/office/drawing/2014/main" id="{AD29D272-CB43-469A-A643-94EA190E3B6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402" y="1851580"/>
            <a:ext cx="4057981" cy="1352660"/>
          </a:xfrm>
          <a:prstGeom prst="rect">
            <a:avLst/>
          </a:prstGeom>
        </p:spPr>
      </p:pic>
      <p:pic>
        <p:nvPicPr>
          <p:cNvPr id="11" name="Picture 10" descr="A picture containing chart&#10;&#10;Description automatically generated">
            <a:extLst>
              <a:ext uri="{FF2B5EF4-FFF2-40B4-BE49-F238E27FC236}">
                <a16:creationId xmlns:a16="http://schemas.microsoft.com/office/drawing/2014/main" id="{365C5B57-8ACB-4AD2-AE84-E660A022873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403" y="3206676"/>
            <a:ext cx="4057981" cy="1352660"/>
          </a:xfrm>
          <a:prstGeom prst="rect">
            <a:avLst/>
          </a:prstGeom>
        </p:spPr>
      </p:pic>
      <p:pic>
        <p:nvPicPr>
          <p:cNvPr id="13" name="Picture 12" descr="A picture containing diagram&#10;&#10;Description automatically generated">
            <a:extLst>
              <a:ext uri="{FF2B5EF4-FFF2-40B4-BE49-F238E27FC236}">
                <a16:creationId xmlns:a16="http://schemas.microsoft.com/office/drawing/2014/main" id="{9DB42599-4D41-4102-BEA1-63F345B8592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6384" y="498920"/>
            <a:ext cx="4057981" cy="1352660"/>
          </a:xfrm>
          <a:prstGeom prst="rect">
            <a:avLst/>
          </a:prstGeom>
        </p:spPr>
      </p:pic>
      <p:pic>
        <p:nvPicPr>
          <p:cNvPr id="15" name="Picture 14" descr="Chart, bar chart&#10;&#10;Description automatically generated">
            <a:extLst>
              <a:ext uri="{FF2B5EF4-FFF2-40B4-BE49-F238E27FC236}">
                <a16:creationId xmlns:a16="http://schemas.microsoft.com/office/drawing/2014/main" id="{5DE17440-010A-4C85-A416-F35B28390ED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6384" y="1851580"/>
            <a:ext cx="4057981" cy="1352660"/>
          </a:xfrm>
          <a:prstGeom prst="rect">
            <a:avLst/>
          </a:prstGeom>
        </p:spPr>
      </p:pic>
      <p:pic>
        <p:nvPicPr>
          <p:cNvPr id="17" name="Picture 16" descr="Chart, bar chart&#10;&#10;Description automatically generated with medium confidence">
            <a:extLst>
              <a:ext uri="{FF2B5EF4-FFF2-40B4-BE49-F238E27FC236}">
                <a16:creationId xmlns:a16="http://schemas.microsoft.com/office/drawing/2014/main" id="{99E9F914-F505-42C6-89ED-013D0501D17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6384" y="3206676"/>
            <a:ext cx="4057981" cy="1352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2328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88C1E-15C2-4AD9-8ACE-E9BFD7346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Deep Deterministic Policy Gradient (DDPG) </a:t>
            </a:r>
            <a:br>
              <a:rPr lang="en-US" sz="2000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16EDF4-5547-4E8B-9305-AAEAB60F0F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E2303A-3632-4965-BC78-390258224E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8BE8A1-4A4B-4349-8F0F-86C25B0332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39375-43AA-4A5D-B991-4343C4570BCB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65046879"/>
      </p:ext>
    </p:extLst>
  </p:cSld>
  <p:clrMapOvr>
    <a:masterClrMapping/>
  </p:clrMapOvr>
</p:sld>
</file>

<file path=ppt/theme/theme1.xml><?xml version="1.0" encoding="utf-8"?>
<a:theme xmlns:a="http://schemas.openxmlformats.org/drawingml/2006/main" name="ZF AG">
  <a:themeElements>
    <a:clrScheme name="© ZF Friedrichshafen AG">
      <a:dk1>
        <a:srgbClr val="000000"/>
      </a:dk1>
      <a:lt1>
        <a:srgbClr val="FFFFFF"/>
      </a:lt1>
      <a:dk2>
        <a:srgbClr val="00ABE7"/>
      </a:dk2>
      <a:lt2>
        <a:srgbClr val="BFBFBF"/>
      </a:lt2>
      <a:accent1>
        <a:srgbClr val="7FA5BC"/>
      </a:accent1>
      <a:accent2>
        <a:srgbClr val="7FD5F3"/>
      </a:accent2>
      <a:accent3>
        <a:srgbClr val="BFEAF9"/>
      </a:accent3>
      <a:accent4>
        <a:srgbClr val="004D7A"/>
      </a:accent4>
      <a:accent5>
        <a:srgbClr val="1179BF"/>
      </a:accent5>
      <a:accent6>
        <a:srgbClr val="81BCDF"/>
      </a:accent6>
      <a:hlink>
        <a:srgbClr val="00ABE7"/>
      </a:hlink>
      <a:folHlink>
        <a:srgbClr val="7FD5F3"/>
      </a:folHlink>
    </a:clrScheme>
    <a:fontScheme name="© ZF Friedrichshafen AG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7FD5F3"/>
        </a:solidFill>
        <a:ln w="12700" cap="flat" cmpd="sng" algn="ctr">
          <a:noFill/>
          <a:prstDash val="solid"/>
        </a:ln>
        <a:effectLst/>
      </a:spPr>
      <a:bodyPr rot="0" spcFirstLastPara="0" vertOverflow="overflow" horzOverflow="overflow" vert="horz" wrap="square" lIns="90000" tIns="90000" rIns="90000" bIns="90000" numCol="1" spcCol="0" rtlCol="0" fromWordArt="0" anchor="ctr" anchorCtr="0" forceAA="0" compatLnSpc="1">
        <a:prstTxWarp prst="textNoShape">
          <a:avLst/>
        </a:prstTxWarp>
        <a:noAutofit/>
      </a:bodyPr>
      <a:lstStyle>
        <a:defPPr marL="0" marR="0" indent="0" algn="ctr" defTabSz="914400" eaLnBrk="1" fontAlgn="base" latinLnBrk="0" hangingPunct="1">
          <a:lnSpc>
            <a:spcPct val="100000"/>
          </a:lnSpc>
          <a:spcBef>
            <a:spcPts val="0"/>
          </a:spcBef>
          <a:spcAft>
            <a:spcPct val="0"/>
          </a:spcAft>
          <a:buClrTx/>
          <a:buSzTx/>
          <a:buFontTx/>
          <a:buNone/>
          <a:tabLst/>
          <a:defRPr kumimoji="0" sz="1200" b="0" i="0" u="none" strike="noStrike" kern="0" cap="none" spc="0" normalizeH="0" baseline="0" noProof="0" dirty="0" err="1" smtClean="0">
            <a:ln>
              <a:noFill/>
            </a:ln>
            <a:solidFill>
              <a:srgbClr val="000000"/>
            </a:solidFill>
            <a:effectLst/>
            <a:uLnTx/>
            <a:uFillTx/>
            <a:latin typeface="Tahoma"/>
            <a:ea typeface="+mn-ea"/>
            <a:cs typeface="Tahoma" pitchFamily="34" charset="0"/>
          </a:defRPr>
        </a:defPPr>
      </a:lstStyle>
    </a:spDef>
    <a:lnDef>
      <a:spPr>
        <a:noFill/>
        <a:ln w="28575" cap="rnd" cmpd="sng" algn="ctr">
          <a:solidFill>
            <a:srgbClr val="00ABE7"/>
          </a:solidFill>
          <a:prstDash val="sysDot"/>
          <a:round/>
        </a:ln>
        <a:effectLst/>
      </a:spPr>
      <a:bodyPr/>
      <a:lstStyle/>
    </a:lnDef>
    <a:txDef>
      <a:spPr>
        <a:noFill/>
      </a:spPr>
      <a:bodyPr wrap="square" lIns="0" tIns="0" rIns="0" bIns="0" rtlCol="0">
        <a:spAutoFit/>
      </a:bodyPr>
      <a:lstStyle>
        <a:defPPr marL="0" marR="0" indent="0" defTabSz="914400" eaLnBrk="1" fontAlgn="base" latinLnBrk="0" hangingPunct="1">
          <a:lnSpc>
            <a:spcPct val="100000"/>
          </a:lnSpc>
          <a:spcBef>
            <a:spcPts val="0"/>
          </a:spcBef>
          <a:spcAft>
            <a:spcPct val="0"/>
          </a:spcAft>
          <a:buClrTx/>
          <a:buSzTx/>
          <a:buFontTx/>
          <a:buNone/>
          <a:tabLst/>
          <a:defRPr kumimoji="0" sz="1200" b="0" i="0" u="none" strike="noStrike" kern="0" cap="none" spc="0" normalizeH="0" baseline="0" noProof="0" dirty="0" smtClean="0">
            <a:ln>
              <a:noFill/>
            </a:ln>
            <a:solidFill>
              <a:srgbClr val="000000"/>
            </a:solidFill>
            <a:effectLst/>
            <a:uLnTx/>
            <a:uFillTx/>
          </a:defRPr>
        </a:defPPr>
      </a:lstStyle>
    </a:txDef>
  </a:objectDefaults>
  <a:extraClrSchemeLst/>
  <a:custClrLst>
    <a:custClr name="ZF Cyan 100%">
      <a:srgbClr val="00ABE7"/>
    </a:custClr>
    <a:custClr name="ZF Cyan 50%">
      <a:srgbClr val="7FD5F3"/>
    </a:custClr>
    <a:custClr name="ZF Cyan 25%">
      <a:srgbClr val="BFEAF9"/>
    </a:custClr>
    <a:custClr>
      <a:srgbClr val="FFFFFF"/>
    </a:custClr>
    <a:custClr name="ZF Blue 100%">
      <a:srgbClr val="1179BF"/>
    </a:custClr>
    <a:custClr name="ZF Blue 50%">
      <a:srgbClr val="81BCDF"/>
    </a:custClr>
    <a:custClr>
      <a:srgbClr val="FFFFFF"/>
    </a:custClr>
    <a:custClr name="Middle Blue 100%">
      <a:srgbClr val="004D7A"/>
    </a:custClr>
    <a:custClr name="Middle Blue 50%">
      <a:srgbClr val="7FA5BC"/>
    </a:custClr>
    <a:custClr>
      <a:srgbClr val="FFFFFF"/>
    </a:custClr>
    <a:custClr name="Black 100%">
      <a:srgbClr val="000000"/>
    </a:custClr>
    <a:custClr name="Black 50%">
      <a:srgbClr val="7F7F7F"/>
    </a:custClr>
    <a:custClr name="Black 25%">
      <a:srgbClr val="BFBFBF"/>
    </a:custClr>
    <a:custClr>
      <a:srgbClr val="FFFFFF"/>
    </a:custClr>
    <a:custClr name="1. Step color gradient">
      <a:srgbClr val="1179BF"/>
    </a:custClr>
    <a:custClr name="2. Step color gradient">
      <a:srgbClr val="004D7A"/>
    </a:custClr>
    <a:custClr name="3. Step color gradient">
      <a:srgbClr val="001024"/>
    </a:custClr>
    <a:custClr>
      <a:srgbClr val="FFFFFF"/>
    </a:custClr>
    <a:custClr name="ZF Red - Only highlight color">
      <a:srgbClr val="DD0C29"/>
    </a:custClr>
  </a:custClrLst>
  <a:extLst>
    <a:ext uri="{05A4C25C-085E-4340-85A3-A5531E510DB2}">
      <thm15:themeFamily xmlns:thm15="http://schemas.microsoft.com/office/thememl/2012/main" name="master_zf.potx" id="{27FC02A3-3CC2-4411-86F6-B339DEDD2E07}" vid="{BBEEC987-2F6D-4DE3-928C-2140DBAFC1CD}"/>
    </a:ext>
  </a:extLst>
</a:theme>
</file>

<file path=ppt/theme/theme2.xml><?xml version="1.0" encoding="utf-8"?>
<a:theme xmlns:a="http://schemas.openxmlformats.org/drawingml/2006/main" name="Larissa">
  <a:themeElements>
    <a:clrScheme name="© ZF Friedrichshafen AG">
      <a:dk1>
        <a:srgbClr val="000000"/>
      </a:dk1>
      <a:lt1>
        <a:srgbClr val="FFFFFF"/>
      </a:lt1>
      <a:dk2>
        <a:srgbClr val="00ABE7"/>
      </a:dk2>
      <a:lt2>
        <a:srgbClr val="BFBFBF"/>
      </a:lt2>
      <a:accent1>
        <a:srgbClr val="7FA5BC"/>
      </a:accent1>
      <a:accent2>
        <a:srgbClr val="7FD5F3"/>
      </a:accent2>
      <a:accent3>
        <a:srgbClr val="BFEAF9"/>
      </a:accent3>
      <a:accent4>
        <a:srgbClr val="004D7A"/>
      </a:accent4>
      <a:accent5>
        <a:srgbClr val="1179BF"/>
      </a:accent5>
      <a:accent6>
        <a:srgbClr val="81BCDF"/>
      </a:accent6>
      <a:hlink>
        <a:srgbClr val="00ABE7"/>
      </a:hlink>
      <a:folHlink>
        <a:srgbClr val="7FD5F3"/>
      </a:folHlink>
    </a:clrScheme>
    <a:fontScheme name="© ZF Friedrichshafen AG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© ZF Friedrichshafen AG">
      <a:dk1>
        <a:srgbClr val="000000"/>
      </a:dk1>
      <a:lt1>
        <a:srgbClr val="FFFFFF"/>
      </a:lt1>
      <a:dk2>
        <a:srgbClr val="00ABE7"/>
      </a:dk2>
      <a:lt2>
        <a:srgbClr val="BFBFBF"/>
      </a:lt2>
      <a:accent1>
        <a:srgbClr val="7FA5BC"/>
      </a:accent1>
      <a:accent2>
        <a:srgbClr val="7FD5F3"/>
      </a:accent2>
      <a:accent3>
        <a:srgbClr val="BFEAF9"/>
      </a:accent3>
      <a:accent4>
        <a:srgbClr val="004D7A"/>
      </a:accent4>
      <a:accent5>
        <a:srgbClr val="1179BF"/>
      </a:accent5>
      <a:accent6>
        <a:srgbClr val="81BCDF"/>
      </a:accent6>
      <a:hlink>
        <a:srgbClr val="00ABE7"/>
      </a:hlink>
      <a:folHlink>
        <a:srgbClr val="7FD5F3"/>
      </a:folHlink>
    </a:clrScheme>
    <a:fontScheme name="© ZF Friedrichshafen AG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4459D92636BE74F9A0967E31BF83723" ma:contentTypeVersion="0" ma:contentTypeDescription="Create a new document." ma:contentTypeScope="" ma:versionID="a597bd8ece27149dea77ec601c5b4afc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1b05d82d297216baf5b26c55225140df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20200472-FD54-40B5-A287-7C98290612F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8553A466-1E01-461A-9588-273F9517B81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E63EC75-F569-48D3-B84C-89ADD954ADCD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0</TotalTime>
  <Words>573</Words>
  <Application>Microsoft Office PowerPoint</Application>
  <PresentationFormat>On-screen Show (16:9)</PresentationFormat>
  <Paragraphs>159</Paragraphs>
  <Slides>25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Arial</vt:lpstr>
      <vt:lpstr>Cambria Math</vt:lpstr>
      <vt:lpstr>Tahoma</vt:lpstr>
      <vt:lpstr>ZF AG</vt:lpstr>
      <vt:lpstr>DRL-Based Heading Control and Path Following of a Ship  in Calm Water &amp; Waves</vt:lpstr>
      <vt:lpstr>KVLCC2 Tanker trajectory in calm water and Waves</vt:lpstr>
      <vt:lpstr>Environment Setup</vt:lpstr>
      <vt:lpstr>Neural Network Architecture: </vt:lpstr>
      <vt:lpstr>Deep Reinforcement Learning Algorithms </vt:lpstr>
      <vt:lpstr>Proximal Policy Optimization (PPO) </vt:lpstr>
      <vt:lpstr>PPO – Results - 1</vt:lpstr>
      <vt:lpstr>PPO – Results - 2</vt:lpstr>
      <vt:lpstr>Deep Deterministic Policy Gradient (DDPG)  </vt:lpstr>
      <vt:lpstr>DDPG Results – 1 – Path Following </vt:lpstr>
      <vt:lpstr>DDPG Results – 2 – Control Command </vt:lpstr>
      <vt:lpstr>Soft Actor Critic (SAC)  </vt:lpstr>
      <vt:lpstr>SAC Results - 1 </vt:lpstr>
      <vt:lpstr>SAC Results - 2</vt:lpstr>
      <vt:lpstr>Twin Delayed Deep Deterministic Policy Gradient (TD3) </vt:lpstr>
      <vt:lpstr>TD-3 Results-1</vt:lpstr>
      <vt:lpstr>TD3 – Results 2</vt:lpstr>
      <vt:lpstr>Reward Comparison</vt:lpstr>
      <vt:lpstr>Average Cross Track Error (in Calm Water Condition)  </vt:lpstr>
      <vt:lpstr>Maximum Cross Track Error (in Wave Condition)  </vt:lpstr>
      <vt:lpstr>Experimental Approach : </vt:lpstr>
      <vt:lpstr>Experimental Results</vt:lpstr>
      <vt:lpstr>Conclusion</vt:lpstr>
      <vt:lpstr>Proximal Policy Optimization (PPO) Results </vt:lpstr>
      <vt:lpstr>Proximal Policy Optimization (PPO) Results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DRL-Based Heading Control and Path Following of a Ship  in Calm Water &amp; Waves</dc:title>
  <dc:creator>Sivaraj Sivaraman HYD DIWID24</dc:creator>
  <cp:lastModifiedBy>Sivaraj Sivaraman HYD DIWID24</cp:lastModifiedBy>
  <cp:revision>46</cp:revision>
  <dcterms:created xsi:type="dcterms:W3CDTF">2022-10-23T13:09:28Z</dcterms:created>
  <dcterms:modified xsi:type="dcterms:W3CDTF">2022-10-30T04:29:23Z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0x010100B4459D92636BE74F9A0967E31BF83723</vt:lpwstr>
  </property>
  <property fmtid="{D5CDD505-2E9C-101B-9397-08002B2CF9AE}" pid="3" name="MSIP_Label_7294a1c8-9899-41e7-8f6e-8b1b3c79592a_Enabled">
    <vt:lpwstr>true</vt:lpwstr>
  </property>
  <property fmtid="{D5CDD505-2E9C-101B-9397-08002B2CF9AE}" pid="4" name="MSIP_Label_7294a1c8-9899-41e7-8f6e-8b1b3c79592a_SetDate">
    <vt:lpwstr>2022-10-23T13:54:53Z</vt:lpwstr>
  </property>
  <property fmtid="{D5CDD505-2E9C-101B-9397-08002B2CF9AE}" pid="5" name="MSIP_Label_7294a1c8-9899-41e7-8f6e-8b1b3c79592a_Method">
    <vt:lpwstr>Privileged</vt:lpwstr>
  </property>
  <property fmtid="{D5CDD505-2E9C-101B-9397-08002B2CF9AE}" pid="6" name="MSIP_Label_7294a1c8-9899-41e7-8f6e-8b1b3c79592a_Name">
    <vt:lpwstr>Internal sub2 (no marking)</vt:lpwstr>
  </property>
  <property fmtid="{D5CDD505-2E9C-101B-9397-08002B2CF9AE}" pid="7" name="MSIP_Label_7294a1c8-9899-41e7-8f6e-8b1b3c79592a_SiteId">
    <vt:lpwstr>eb70b763-b6d7-4486-8555-8831709a784e</vt:lpwstr>
  </property>
  <property fmtid="{D5CDD505-2E9C-101B-9397-08002B2CF9AE}" pid="8" name="MSIP_Label_7294a1c8-9899-41e7-8f6e-8b1b3c79592a_ActionId">
    <vt:lpwstr>00198974-579d-46e3-b634-6d2d9804c4ff</vt:lpwstr>
  </property>
  <property fmtid="{D5CDD505-2E9C-101B-9397-08002B2CF9AE}" pid="9" name="MSIP_Label_7294a1c8-9899-41e7-8f6e-8b1b3c79592a_ContentBits">
    <vt:lpwstr>0</vt:lpwstr>
  </property>
</Properties>
</file>